
<file path=[Content_Types].xml><?xml version="1.0" encoding="utf-8"?>
<Types xmlns="http://schemas.openxmlformats.org/package/2006/content-types">
  <Default Extension="png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3F79-3330-45EB-8D83-D11AE2CD5782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4EEF-872C-4237-81C0-4BBDA64DC8D0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75AD-B852-4828-A975-A08051DBF725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7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A06D-FEB0-4F55-8589-A472F9789610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21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1005-5475-4B38-82B5-966E175A68E3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5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2C86-EB63-4D67-986A-446C006F4E82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B11B-7A21-474D-8C28-1056EB3ED501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7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AC27-4E59-4D8A-B0C8-30DA03BF12DB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04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C864-D436-4BD2-ACAE-0C8A3315FEEE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2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BF76-319A-4987-8748-7447ABA15B6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2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ECBE-0080-457B-8C98-726EE2B62AEC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0DB1-9FAE-4B24-AFFE-74C64838296E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5C01-8360-4BF9-BDEA-148F963BB25B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4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8021-808E-4297-AA72-B9E82D6EA430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2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ADB8-915A-4A4B-8150-663AEBB75379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86D9-9537-476E-9B6A-F1FEC5007980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4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7EC-E4CC-4ADA-88EB-21E2E6716319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5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932C01-C2D7-4DE2-9BDE-29CD9A0F1726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778C-406D-4331-89DF-802341B38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77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paultimothymooney/how-to-query-the-medicare-dataset/notebook" TargetMode="External"/><Relationship Id="rId3" Type="http://schemas.openxmlformats.org/officeDocument/2006/relationships/hyperlink" Target="https://www.remix3d.com/details/6473f5fd85da467eb613e1ff443086a3" TargetMode="External"/><Relationship Id="rId7" Type="http://schemas.openxmlformats.org/officeDocument/2006/relationships/image" Target="../media/image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C3A1-6799-49DD-B23A-DC44F4AE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2" y="253219"/>
            <a:ext cx="6197657" cy="11220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Hospital Information Dashboard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3D Model 8" descr="Python">
                <a:extLst>
                  <a:ext uri="{FF2B5EF4-FFF2-40B4-BE49-F238E27FC236}">
                    <a16:creationId xmlns:a16="http://schemas.microsoft.com/office/drawing/2014/main" id="{B6C2AA62-9429-40F0-892E-5439F76153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2125232"/>
                  </p:ext>
                </p:extLst>
              </p:nvPr>
            </p:nvGraphicFramePr>
            <p:xfrm>
              <a:off x="9927847" y="755226"/>
              <a:ext cx="1637627" cy="121220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37627" cy="1212209"/>
                    </a:xfrm>
                    <a:prstGeom prst="rect">
                      <a:avLst/>
                    </a:prstGeom>
                  </am3d:spPr>
                  <am3d:camera>
                    <am3d:pos x="0" y="0" z="66137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44736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844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3D Model 8" descr="Python">
                <a:extLst>
                  <a:ext uri="{FF2B5EF4-FFF2-40B4-BE49-F238E27FC236}">
                    <a16:creationId xmlns:a16="http://schemas.microsoft.com/office/drawing/2014/main" id="{B6C2AA62-9429-40F0-892E-5439F76153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27847" y="755226"/>
                <a:ext cx="1637627" cy="12122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D0BBF14-4454-4AEF-9879-6AF2F179B356}"/>
              </a:ext>
            </a:extLst>
          </p:cNvPr>
          <p:cNvSpPr txBox="1"/>
          <p:nvPr/>
        </p:nvSpPr>
        <p:spPr>
          <a:xfrm>
            <a:off x="9949343" y="385894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Powered by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EC875-9807-44EA-86C9-98568DE3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1760" y="1806319"/>
            <a:ext cx="5084979" cy="2822895"/>
          </a:xfrm>
        </p:spPr>
        <p:txBody>
          <a:bodyPr/>
          <a:lstStyle/>
          <a:p>
            <a:r>
              <a:rPr lang="en-US" dirty="0"/>
              <a:t>A dashboard to compare </a:t>
            </a:r>
            <a:r>
              <a:rPr lang="en-US" dirty="0" err="1"/>
              <a:t>patienty</a:t>
            </a:r>
            <a:r>
              <a:rPr lang="en-US" dirty="0"/>
              <a:t> safety and quality measurements as compared to national benchmarks</a:t>
            </a:r>
          </a:p>
          <a:p>
            <a:endParaRPr lang="en-US" dirty="0"/>
          </a:p>
          <a:p>
            <a:r>
              <a:rPr lang="en-US" dirty="0"/>
              <a:t>Datasets are derived from public datasets and stored in a pandas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Goal is to pull this data together in one site for a simple </a:t>
            </a:r>
            <a:r>
              <a:rPr lang="en-US" dirty="0" err="1"/>
              <a:t>comparsion</a:t>
            </a:r>
            <a:r>
              <a:rPr lang="en-US" dirty="0"/>
              <a:t> of a chosen hospital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D6F2AB-8D2B-4EAF-A109-D71CCB667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0719" y="6168221"/>
            <a:ext cx="3159722" cy="689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1B558F-D603-4A5E-8CBA-104BDE6E65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0717" y="5198724"/>
            <a:ext cx="3159723" cy="809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E2F470-6B99-43A3-BCF1-9BFA3EE90611}"/>
              </a:ext>
            </a:extLst>
          </p:cNvPr>
          <p:cNvSpPr txBox="1"/>
          <p:nvPr/>
        </p:nvSpPr>
        <p:spPr>
          <a:xfrm>
            <a:off x="8900717" y="4669520"/>
            <a:ext cx="350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</a:t>
            </a:r>
            <a:r>
              <a:rPr lang="en-US" sz="1200" b="1" dirty="0"/>
              <a:t>RESOURCES</a:t>
            </a:r>
            <a:r>
              <a:rPr lang="en-US" dirty="0"/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BF29B7-E885-491D-A8C4-712EEE1AF3A5}"/>
              </a:ext>
            </a:extLst>
          </p:cNvPr>
          <p:cNvSpPr/>
          <p:nvPr/>
        </p:nvSpPr>
        <p:spPr>
          <a:xfrm>
            <a:off x="545532" y="533722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8"/>
              </a:rPr>
              <a:t>https://www.kaggle.com/paultimothymooney/how-to-query-the-medicare-dataset/notebook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github.com/</a:t>
            </a:r>
            <a:r>
              <a:rPr lang="en-US" sz="1200" dirty="0" err="1"/>
              <a:t>plotly</a:t>
            </a:r>
            <a:r>
              <a:rPr lang="en-US" sz="1200" dirty="0"/>
              <a:t>/dash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79D16-9DD5-44A9-853A-44E25F154E8A}"/>
              </a:ext>
            </a:extLst>
          </p:cNvPr>
          <p:cNvSpPr txBox="1"/>
          <p:nvPr/>
        </p:nvSpPr>
        <p:spPr>
          <a:xfrm>
            <a:off x="545532" y="5060225"/>
            <a:ext cx="3976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Acknowledgements: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4FB907-3932-44A7-A6D9-FEB053C626F6}"/>
              </a:ext>
            </a:extLst>
          </p:cNvPr>
          <p:cNvSpPr txBox="1"/>
          <p:nvPr/>
        </p:nvSpPr>
        <p:spPr>
          <a:xfrm>
            <a:off x="530763" y="6331787"/>
            <a:ext cx="6110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Datacamp</a:t>
            </a:r>
            <a:r>
              <a:rPr lang="en-US" sz="1200" dirty="0"/>
              <a:t>  - for simple and informative tutorials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99F9E2-5136-40B4-8529-A51A07C166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6739" y="1828800"/>
            <a:ext cx="3033639" cy="23322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1A48C1-3702-4FFB-BCB1-47612DB3F86F}"/>
              </a:ext>
            </a:extLst>
          </p:cNvPr>
          <p:cNvSpPr txBox="1"/>
          <p:nvPr/>
        </p:nvSpPr>
        <p:spPr>
          <a:xfrm>
            <a:off x="5819940" y="6604781"/>
            <a:ext cx="3267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Coding and design by:  Bonnie McDaniel</a:t>
            </a:r>
          </a:p>
        </p:txBody>
      </p:sp>
    </p:spTree>
    <p:extLst>
      <p:ext uri="{BB962C8B-B14F-4D97-AF65-F5344CB8AC3E}">
        <p14:creationId xmlns:p14="http://schemas.microsoft.com/office/powerpoint/2010/main" val="394117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Hospital Information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</dc:creator>
  <cp:lastModifiedBy>Bonnie</cp:lastModifiedBy>
  <cp:revision>11</cp:revision>
  <dcterms:created xsi:type="dcterms:W3CDTF">2019-04-27T20:02:43Z</dcterms:created>
  <dcterms:modified xsi:type="dcterms:W3CDTF">2019-04-29T03:10:02Z</dcterms:modified>
</cp:coreProperties>
</file>