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2" d="100"/>
          <a:sy n="102" d="100"/>
        </p:scale>
        <p:origin x="18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A744-D39C-47D2-B683-6AC63481C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0425F-E3BE-4BC2-9ACB-30339B535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717A-BEA2-469A-A9C4-46C57903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4F0-7450-4C1B-8A6C-D2AD6BA6827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E3315-41EE-4522-BAF7-A2F1E70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9B01D-263C-4B6A-914D-EFD98D06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62A2-2332-4364-B3A5-2454A0F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9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A11F-5774-4092-9574-1A9DDBD8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A408D-6CDC-4A76-82AE-313F4C92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3BAA-FB26-4781-97EC-D6FAD3D5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4F0-7450-4C1B-8A6C-D2AD6BA6827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2821-A5AB-4241-BD0C-DB6580B7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7668-B0DC-493F-9B4A-1109A460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62A2-2332-4364-B3A5-2454A0F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1B784-8072-4883-804C-6190842FD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459F6-3B50-46D4-80DD-BF99CB3AD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82147-42DC-459C-9D06-82EF1069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4F0-7450-4C1B-8A6C-D2AD6BA6827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B905-6C8A-4405-8BD0-89B936AE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90384-B7DF-45C9-AF2C-AED5FDE2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62A2-2332-4364-B3A5-2454A0F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642D-AAF8-4701-B3CA-6F9FB9BF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5924-387C-45C1-B1EE-E13B89ED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7393-FD3F-4596-A42F-FCB9C872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4F0-7450-4C1B-8A6C-D2AD6BA6827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A9F10-AA06-4965-9CB4-2D239FF1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9DDC-7B2F-4636-900B-99138AE3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62A2-2332-4364-B3A5-2454A0F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5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1EF5-C9E0-4D5A-9AD0-E8815110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4B7E0-BDBE-483B-954C-4FB44DEAF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5F222-0ED2-4C2B-B150-12DD9450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4F0-7450-4C1B-8A6C-D2AD6BA6827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2F92-DFC9-4020-85EB-6CC9527D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8223-4CE2-48CB-886F-DA39A4BF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62A2-2332-4364-B3A5-2454A0F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7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6827-D180-49B5-A39B-26F0055E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AF4B-FB6A-4E9F-97C0-AED8ACDDE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5F477-594F-4E3D-B29E-EAA99FC7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DE763-184D-4604-ABC7-102D0D7F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4F0-7450-4C1B-8A6C-D2AD6BA6827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1AC81-D313-40E4-8B51-E4F90D8F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F192E-2742-44C6-8543-22245F0C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62A2-2332-4364-B3A5-2454A0F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A40D-F486-45D6-8050-CE515D8B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07210-B8C9-4963-ABA7-AA469ED7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3C9F5-E5D0-4087-ACE1-833399FAD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A8311-A76B-428D-8490-B3BCABF6B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E82C1-0F8E-437D-887B-34B69925B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DB900-040F-450F-A901-3F98B34A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4F0-7450-4C1B-8A6C-D2AD6BA6827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37FBE-423D-4436-B89D-B0BAA3C3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CD20C-E3A7-4193-9BF3-892AC869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62A2-2332-4364-B3A5-2454A0F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9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910E-6312-4155-83E7-18108B3B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BF365-318C-4A98-B926-55544473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4F0-7450-4C1B-8A6C-D2AD6BA6827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EA835-B327-4F49-BAB5-7FB4B2E9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E0B84-8354-4919-B9E9-96B15375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62A2-2332-4364-B3A5-2454A0F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CF9A6-B295-4059-9A46-3A713511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4F0-7450-4C1B-8A6C-D2AD6BA6827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2F2E6-5922-402A-B571-5C3D797E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CC185-D8C7-4D04-BF51-A0BAB848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62A2-2332-4364-B3A5-2454A0F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3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34B9-1AEA-4E4F-B2AA-C184C6D3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B94E-B02E-4F6D-B7BB-405EF222F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39D13-2690-4BB7-80A2-3BA4036EF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6359C-66B3-4CEE-8EDD-54171185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4F0-7450-4C1B-8A6C-D2AD6BA6827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BFCA1-5E0D-4FE0-8422-6FE20D3E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6D402-DF79-4E8F-879B-C4508F3B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62A2-2332-4364-B3A5-2454A0F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B2DC-1227-4CCC-9926-D897E6D9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37748-5A0B-411F-97A1-6CD4EC09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818DB-C882-44AF-A0F5-9A954B14A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F0229-5725-40A6-81A8-CCFCA41A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B4F0-7450-4C1B-8A6C-D2AD6BA6827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855F4-8075-4322-A7F6-249DF62A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BCC29-30F1-44DF-A93A-0708C453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62A2-2332-4364-B3A5-2454A0F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3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176E8-911E-4E45-9371-FC8A9B0E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A275-2C0E-4D1E-8002-8498622BD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AA64-CA6B-47E1-BBED-8FE9CF8F8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7B4F0-7450-4C1B-8A6C-D2AD6BA6827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DD02-9111-4E27-A508-7C288C156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4CC88-B633-41E8-BD18-95CE579CA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462A2-2332-4364-B3A5-2454A0F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3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e0IwJvNsLMGCNWDZSg4obSJddHyX78bvQFVIBJI-keBhrPeg7uehL3HpvjWYnZSQLR0UlPCmA3p1KcvGJ308MZ9YYL874FBqVCHMRsugv6ipksJk6Gan0o8if7Y4AItH4vsV3szEixuP4B7B7g">
            <a:extLst>
              <a:ext uri="{FF2B5EF4-FFF2-40B4-BE49-F238E27FC236}">
                <a16:creationId xmlns:a16="http://schemas.microsoft.com/office/drawing/2014/main" id="{1EF34030-9239-4A9F-924A-3AE63BF54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7" y="67112"/>
            <a:ext cx="2350584" cy="172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CA8B5-A09A-4924-8E41-A7EE87DB2224}"/>
              </a:ext>
            </a:extLst>
          </p:cNvPr>
          <p:cNvSpPr txBox="1"/>
          <p:nvPr/>
        </p:nvSpPr>
        <p:spPr>
          <a:xfrm>
            <a:off x="2708988" y="67112"/>
            <a:ext cx="44861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           It’s Time!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A Medication Reminder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Creaters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Ronda Broome</a:t>
            </a:r>
          </a:p>
          <a:p>
            <a:r>
              <a:rPr lang="en-US" dirty="0">
                <a:solidFill>
                  <a:schemeClr val="bg1"/>
                </a:solidFill>
              </a:rPr>
              <a:t>Melissa Hudson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Code Attributions:</a:t>
            </a:r>
          </a:p>
          <a:p>
            <a:r>
              <a:rPr lang="en-US" dirty="0">
                <a:solidFill>
                  <a:schemeClr val="bg1"/>
                </a:solidFill>
              </a:rPr>
              <a:t>(insert  here)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918DF8-85A6-4D9C-9A3D-CB485EF94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20" y="0"/>
            <a:ext cx="4907613" cy="4469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085048-8BD2-40F7-8669-5A8D0152531E}"/>
              </a:ext>
            </a:extLst>
          </p:cNvPr>
          <p:cNvSpPr txBox="1"/>
          <p:nvPr/>
        </p:nvSpPr>
        <p:spPr>
          <a:xfrm>
            <a:off x="195943" y="3429001"/>
            <a:ext cx="42915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Features: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Password Sensitive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Add Medication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Delete Medication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Review Medication List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Alarm Feature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3D4D3-B130-44F7-9373-842808099B8B}"/>
              </a:ext>
            </a:extLst>
          </p:cNvPr>
          <p:cNvSpPr txBox="1"/>
          <p:nvPr/>
        </p:nvSpPr>
        <p:spPr>
          <a:xfrm>
            <a:off x="9545217" y="5411755"/>
            <a:ext cx="2598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Wakanda/</a:t>
            </a:r>
            <a:r>
              <a:rPr lang="en-US" dirty="0" err="1">
                <a:solidFill>
                  <a:schemeClr val="bg1"/>
                </a:solidFill>
              </a:rPr>
              <a:t>Zumunda</a:t>
            </a:r>
            <a:r>
              <a:rPr lang="en-US" sz="1600" dirty="0">
                <a:solidFill>
                  <a:schemeClr val="bg1"/>
                </a:solidFill>
              </a:rPr>
              <a:t>©</a:t>
            </a:r>
          </a:p>
          <a:p>
            <a:r>
              <a:rPr lang="en-US" dirty="0">
                <a:solidFill>
                  <a:schemeClr val="bg1"/>
                </a:solidFill>
              </a:rPr>
              <a:t>      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0901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42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hudson</dc:creator>
  <cp:lastModifiedBy>melissa hudson</cp:lastModifiedBy>
  <cp:revision>5</cp:revision>
  <dcterms:created xsi:type="dcterms:W3CDTF">2019-05-06T02:54:00Z</dcterms:created>
  <dcterms:modified xsi:type="dcterms:W3CDTF">2019-05-06T18:28:47Z</dcterms:modified>
</cp:coreProperties>
</file>