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B98C-88E6-5E38-C022-F4164AE4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FD4A3-AD9C-E922-6547-06D9CCE5B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DF25-FEBC-2778-90C2-3511374C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8232-97DD-5FAD-3750-0CC80359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50F2-0B3E-E76B-E476-A977233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EAEB-F42B-8F18-C76D-4B346A1A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5203-1A10-EA6C-55C9-544981394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D157-4DF6-D43D-3C22-5C4131E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B315-62CD-736B-D46D-5B1D3734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C991-2336-3511-5822-D3F65CC2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83585-B418-C71F-8F8B-825E047A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CC29-F999-6567-3113-CF7B6554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C751-2C53-9337-0290-42D1BCF9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48B-666D-9E4A-63CC-A5CB713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D22C-5286-44F7-9D75-FE4014C3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C195-4A2F-A847-2653-3331A4C4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C0DB-19F1-5205-A296-2B3B5D7F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2A05-8230-3692-4C3D-3E83CBDC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1D4-31D9-CAF9-A261-7D209333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5611-70DC-D06E-A76C-FC7FA0F6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D55F-64FF-CF3F-6704-F0FD385B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1DA61-C03B-6015-CDC2-5ED3294B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E616-4FB0-F5DB-DE0A-05CA0524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CFC2-06AE-5819-7954-D8155ADE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18E2-6472-907F-1EA0-881899F7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B28B-B6C1-2894-0785-7604A9AE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7423-B657-46BB-F5D6-D7CDBD34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91A0-7188-A238-300D-464C2654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9A60-9082-CAAD-19AB-9A341224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CB32-72A0-A08E-F46B-8986A11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CA8C-ACE2-C2EE-E5CC-7D71AEB8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050-8A48-A649-6F75-0E457B9B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F42-B1DD-6969-F820-EA400A8D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6282-DADD-BA63-8D90-7224C6CC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15644-6AA3-907F-12DC-7C981BB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B3B67-BF47-56A3-8326-27AF9C7BA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4E220-86F3-30A0-0722-0AEC44D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038B3-AE24-50B5-430A-87406211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EEB51-ADFA-4254-4431-D27ECA2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105-4304-BB7B-F6DA-353AF31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25B8-8741-4A31-EFB5-AFB2AA42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C6ED-76A4-2E68-04A0-D4D220CD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0093-B1B9-7540-6EAD-29A42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D5A6-5E9D-9918-321B-6F5628BF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2E91-BA80-1516-2E76-1EC77414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5A62-BEC0-1067-9116-8DB2E8F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D03-7A98-3D6C-AB9E-F53C4F63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76C6-4580-3A95-A20F-2396CC1B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FE5C-5970-9041-93E7-4D9F6FF6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478D8-0EBA-5D52-246D-1477DFD3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406D-7654-06C3-08F8-A20E0E39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EEA7-BEFF-2A06-A8B3-7D29147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E641-1F03-3371-E3CC-01EE6E43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6312B-BC96-C88E-354B-A60E03F9B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8A16-E717-E967-B481-316D2182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19A5-7A64-69F1-01E1-0488AA3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A4CB-2468-83A0-9A37-D31B93C9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68D6-EBC8-B83E-D605-7FAA9C2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090E-8E91-B4EB-64E4-DDB57C35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9A62-E78C-A244-185F-E5746553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D84F-3102-A89E-3582-C1FF83E1C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8A0C-E411-2741-944D-DCA7C1DDC010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F7ED-2F05-00C0-9A76-F53EEBE1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0118-4994-4560-B7F7-3CEA6851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FB32F7C-01F6-DAB8-6115-261369E96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16376-7952-2426-9562-4CD7C88D9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31" y="494834"/>
            <a:ext cx="4663695" cy="1283126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err="1">
                <a:latin typeface="Britannic Bold"/>
              </a:rPr>
              <a:t>WordWhiz</a:t>
            </a:r>
            <a:r>
              <a:rPr lang="en-US" sz="3200"/>
              <a:t>: </a:t>
            </a:r>
            <a:br>
              <a:rPr lang="en-US" sz="4000"/>
            </a:br>
            <a:r>
              <a:rPr lang="en-US" sz="2800"/>
              <a:t>Your Interactive Dictionary</a:t>
            </a:r>
            <a:r>
              <a:rPr lang="en-US" sz="320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3F408-A626-6F92-ECA8-615E5C1D3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30" y="1844132"/>
            <a:ext cx="436914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Angelica Lewis, Shaniqua McNeil, Natasha Williams</a:t>
            </a:r>
            <a:endParaRPr lang="en-US">
              <a:latin typeface="Papyrus"/>
              <a:cs typeface="Calibri" panose="020F050202020403020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Kennesaw State University</a:t>
            </a:r>
            <a:endParaRPr lang="en-US" sz="1400">
              <a:latin typeface="Papyrus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HMI 7540</a:t>
            </a:r>
            <a:endParaRPr lang="en-US" sz="1400">
              <a:latin typeface="Papyrus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3423-205D-83B3-A9A9-5C30080889A2}"/>
              </a:ext>
            </a:extLst>
          </p:cNvPr>
          <p:cNvSpPr txBox="1"/>
          <p:nvPr/>
        </p:nvSpPr>
        <p:spPr>
          <a:xfrm>
            <a:off x="332512" y="3216000"/>
            <a:ext cx="5099636" cy="3370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Papyrus"/>
              </a:rPr>
              <a:t>Ready to revolutionize the way you engage with words? Join us on a journey where language meets innovation. 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Papyrus"/>
              </a:rPr>
              <a:t>Let's redefine the art of expression together!</a:t>
            </a:r>
            <a:br>
              <a:rPr lang="en-US" b="1">
                <a:latin typeface="Papyrus"/>
              </a:rPr>
            </a:br>
            <a:endParaRPr lang="en-US" b="1">
              <a:latin typeface="Papyrus"/>
            </a:endParaRPr>
          </a:p>
          <a:p>
            <a:pPr>
              <a:spcAft>
                <a:spcPts val="600"/>
              </a:spcAft>
            </a:pPr>
            <a:endParaRPr lang="en-US" b="1">
              <a:latin typeface="Papyrus"/>
            </a:endParaRPr>
          </a:p>
          <a:p>
            <a:pPr>
              <a:spcAft>
                <a:spcPts val="600"/>
              </a:spcAft>
            </a:pPr>
            <a:r>
              <a:rPr lang="en-US" b="1">
                <a:latin typeface="Papyrus"/>
                <a:ea typeface="+mn-lt"/>
                <a:cs typeface="+mn-lt"/>
              </a:rPr>
              <a:t>Dive into a dynamic, interactive world of words. Our app goes beyond definitions—each word is a doorway to a realm of knowledge, synonyms, acronyms, and other fascinating features.</a:t>
            </a:r>
            <a:endParaRPr lang="en-US" b="1">
              <a:latin typeface="Papyrus"/>
            </a:endParaRPr>
          </a:p>
        </p:txBody>
      </p:sp>
      <p:pic>
        <p:nvPicPr>
          <p:cNvPr id="7" name="Content Placeholder 1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8877FD9-32DC-0874-646D-D6FE12F8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40" y="1265041"/>
            <a:ext cx="6322249" cy="45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6ADBBC5CC324EB714D91A6FC6B687" ma:contentTypeVersion="5" ma:contentTypeDescription="Create a new document." ma:contentTypeScope="" ma:versionID="fbfa7f9acb4aaa018c059c02521c5e70">
  <xsd:schema xmlns:xsd="http://www.w3.org/2001/XMLSchema" xmlns:xs="http://www.w3.org/2001/XMLSchema" xmlns:p="http://schemas.microsoft.com/office/2006/metadata/properties" xmlns:ns2="4f1d5317-1417-4729-aad4-5a7298e639b8" xmlns:ns3="064dad36-d75c-44fb-b45a-e75a491dc155" targetNamespace="http://schemas.microsoft.com/office/2006/metadata/properties" ma:root="true" ma:fieldsID="af2aa2999693b08969baf6202c71799e" ns2:_="" ns3:_="">
    <xsd:import namespace="4f1d5317-1417-4729-aad4-5a7298e639b8"/>
    <xsd:import namespace="064dad36-d75c-44fb-b45a-e75a491dc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5317-1417-4729-aad4-5a7298e63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dad36-d75c-44fb-b45a-e75a491dc15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64dad36-d75c-44fb-b45a-e75a491dc155">
      <UserInfo>
        <DisplayName>Natasha Williams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C652706-602A-44BA-B030-92082CF7BB52}">
  <ds:schemaRefs>
    <ds:schemaRef ds:uri="064dad36-d75c-44fb-b45a-e75a491dc155"/>
    <ds:schemaRef ds:uri="4f1d5317-1417-4729-aad4-5a7298e639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99B447-2BB2-4824-B33A-B5EA4E030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F5BC0-E4C3-429F-B761-6D2193517AD0}">
  <ds:schemaRefs>
    <ds:schemaRef ds:uri="064dad36-d75c-44fb-b45a-e75a491dc15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Britannic Bold</vt:lpstr>
      <vt:lpstr>Calibri</vt:lpstr>
      <vt:lpstr>Calibri Light</vt:lpstr>
      <vt:lpstr>Papyrus</vt:lpstr>
      <vt:lpstr>Office Theme</vt:lpstr>
      <vt:lpstr>WordWhiz:  Your Interactive Dictionary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McNeil</dc:creator>
  <cp:lastModifiedBy>S McNeil</cp:lastModifiedBy>
  <cp:revision>2</cp:revision>
  <dcterms:created xsi:type="dcterms:W3CDTF">2023-11-16T23:03:15Z</dcterms:created>
  <dcterms:modified xsi:type="dcterms:W3CDTF">2023-11-28T23:55:20Z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0x0101005BB6ADBBC5CC324EB714D91A6FC6B687</vt:lpwstr>
  </property>
</Properties>
</file>