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9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59C6-CFCF-4C1F-AB9D-DEF0483B9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CBB534-E5E5-4758-98C4-6A7D19B99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D4461-5D77-4983-BA0A-EA23C1C4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21AA-6AA7-4F00-8B49-87A9805D976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26471-FC21-4F9E-BC17-23AD8326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26F34-3015-4339-B5B7-6EB1DBEC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0DE9-3A92-47E1-9EA5-164CC7F9F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6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17E00-8EFD-4AB8-BE45-872463A5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348B2-4685-4661-81AC-28CECAA22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C72D2-49BF-47E3-876B-7A0F8477A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21AA-6AA7-4F00-8B49-87A9805D976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17F49-CBFA-40CF-A488-1F56A30D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ED5B8-98E1-41B8-8F44-FFB1077FD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0DE9-3A92-47E1-9EA5-164CC7F9F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99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809B6-F8E7-4C24-B07D-1D83E7978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7A9B1-EE7A-4AD5-9A83-3DCE647DA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E9FBF-1268-485E-A93A-B3703D5F3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21AA-6AA7-4F00-8B49-87A9805D976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B968F-062C-4BD6-A685-169146F5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01544-C842-49F8-AD69-AE3B7B17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0DE9-3A92-47E1-9EA5-164CC7F9F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9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8ABBB-AB18-4535-B8D5-60BCD5081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0859D-8A95-4521-A408-BC95D0E88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F8327-A3E0-4449-B6CC-E81B71862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21AA-6AA7-4F00-8B49-87A9805D976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7D087-B836-4ACE-9E23-143B7B4BA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D2B23-9B79-48C5-9E39-C0EAB1B9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0DE9-3A92-47E1-9EA5-164CC7F9F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4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F654-3BA7-4D3E-9A51-F4C2E663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17CF7-CF42-47EB-8826-EB26170B4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67DD3-4670-467E-9CC7-09E880BF1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21AA-6AA7-4F00-8B49-87A9805D976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3A55C-DAE0-451B-B589-CE842293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B940D-3371-4E18-AB46-3C31BBB49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0DE9-3A92-47E1-9EA5-164CC7F9F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7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AB4E-9986-4DE0-B70A-D43E23916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A1953-13F0-4F7F-9CAF-6B6BFCE15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2C578-149D-4089-AFB9-BC46B3F9F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54ECE-19C3-42CF-867E-FA20CD182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21AA-6AA7-4F00-8B49-87A9805D976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FED33-4ADB-423B-8AC2-124A4DB1C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D20C3-006D-4E5D-9E0B-8ECB05865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0DE9-3A92-47E1-9EA5-164CC7F9F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4C7AC-3F0C-429E-9321-CC8AF1124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42CB7-14D8-41E0-B191-3FDED9DF4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C16DA-224B-481D-87DD-725A8E03F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94E2FA-8F68-4B0A-BDF1-D80CAD321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4672F-5476-4BF5-97F2-245D9ED386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615527-BD74-4656-AFF5-1CF8A989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21AA-6AA7-4F00-8B49-87A9805D976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746D82-0C9E-4A53-AC44-2CDF029D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23807C-6675-4796-B833-094B4F155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0DE9-3A92-47E1-9EA5-164CC7F9F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7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6E45A-257A-41EF-BC64-DE9A731F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14555-4E9D-4A51-AE32-4D5405084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21AA-6AA7-4F00-8B49-87A9805D976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437FEA-07A8-4421-828C-CE772F54D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D0498-FDA9-437D-9470-26689EBC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0DE9-3A92-47E1-9EA5-164CC7F9F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4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9E8E3C-8AAC-4F9B-A1B3-DD47C3A30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21AA-6AA7-4F00-8B49-87A9805D976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860939-0F12-4654-818F-656FDDE81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885BB-16F0-4983-976E-C6553E63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0DE9-3A92-47E1-9EA5-164CC7F9F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00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D524-2AB8-4FCC-8D79-1D6313495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84054-D611-4093-ABFC-656DE01CA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A1F60-C926-4495-9B5E-0DC804AE7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2FF28-383E-4DE7-BCF5-14729BA5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21AA-6AA7-4F00-8B49-87A9805D976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E9912-ABCF-4904-B8EC-861F3DC7C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1131E-FBCC-479D-8965-97729D5BB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0DE9-3A92-47E1-9EA5-164CC7F9F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0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1213F-425A-4F24-A227-EB3CDA035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8C1E06-0756-4E22-94D4-EBC21D7A0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FD7F0-B94E-43B0-9097-00D7E737F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2AC11-2876-4C62-8790-9D337CF5F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21AA-6AA7-4F00-8B49-87A9805D976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70F5E-0DB3-4D6E-A813-374EE4C2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3FAE7-1569-4C88-A2D1-A2E46F3A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0DE9-3A92-47E1-9EA5-164CC7F9F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7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D707BC-ED10-49DE-9B04-920FF54F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15D42-821D-4A1F-BB47-81E85D21E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5F927-B2A8-467F-95B2-6F7B53316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921AA-6AA7-4F00-8B49-87A9805D976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42921-5074-426B-896C-EFA2D74EF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1E4BD-650A-4805-A6EA-703E9EF15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B0DE9-3A92-47E1-9EA5-164CC7F9F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3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dilmoujahid/blockchain-python-tutorial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2.jpeg"/><Relationship Id="rId7" Type="http://schemas.openxmlformats.org/officeDocument/2006/relationships/hyperlink" Target="https://github.com/satwikkansal/python_blockchain_app" TargetMode="External"/><Relationship Id="rId12" Type="http://schemas.openxmlformats.org/officeDocument/2006/relationships/hyperlink" Target="https://github.com/dlitz/pycrypt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s://github.com/julienr/ipynb_playground/blob/master/bitcoin/dumbcoin/dumbcoin.ipynb" TargetMode="External"/><Relationship Id="rId5" Type="http://schemas.openxmlformats.org/officeDocument/2006/relationships/image" Target="../media/image4.png"/><Relationship Id="rId10" Type="http://schemas.openxmlformats.org/officeDocument/2006/relationships/hyperlink" Target="https://github.com/anders94/blockchain-demo/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github.com/dvf/blockcha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565" y="2762272"/>
            <a:ext cx="3705415" cy="428012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650373F-967B-499B-8501-D3EC79B9CA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290" y="6397670"/>
            <a:ext cx="1311037" cy="339367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0B8FC440-EE94-4FE2-AE75-54F1348C6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63" y="708037"/>
            <a:ext cx="1666695" cy="16666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299" y="708037"/>
            <a:ext cx="1217045" cy="11261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463" y="2537693"/>
            <a:ext cx="3251517" cy="4199344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444907" y="3685309"/>
            <a:ext cx="6182315" cy="2796532"/>
            <a:chOff x="444907" y="2081065"/>
            <a:chExt cx="9728830" cy="4400776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A64EB846-84A4-47B1-899E-90ECD4E7F61D}"/>
                </a:ext>
              </a:extLst>
            </p:cNvPr>
            <p:cNvSpPr txBox="1">
              <a:spLocks/>
            </p:cNvSpPr>
            <p:nvPr/>
          </p:nvSpPr>
          <p:spPr>
            <a:xfrm>
              <a:off x="1587091" y="3522338"/>
              <a:ext cx="8586646" cy="290914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900" dirty="0">
                  <a:solidFill>
                    <a:schemeClr val="bg1"/>
                  </a:solidFill>
                </a:rPr>
                <a:t>Repositories and Collaboration:</a:t>
              </a:r>
            </a:p>
            <a:p>
              <a:pPr marL="457200" indent="-457200" algn="l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chemeClr val="bg1"/>
                  </a:solidFill>
                  <a:hlinkClick r:id="rId7"/>
                </a:rPr>
                <a:t>https://github.com/satwikkansal/python_blockchain_app</a:t>
              </a:r>
              <a:r>
                <a:rPr lang="en-US" sz="900" dirty="0">
                  <a:solidFill>
                    <a:schemeClr val="bg1"/>
                  </a:solidFill>
                </a:rPr>
                <a:t> - </a:t>
              </a:r>
              <a:r>
                <a:rPr lang="en-US" sz="900" dirty="0" err="1">
                  <a:solidFill>
                    <a:schemeClr val="bg1"/>
                  </a:solidFill>
                </a:rPr>
                <a:t>satwikkansal</a:t>
              </a:r>
              <a:endParaRPr lang="en-US" sz="900" dirty="0">
                <a:solidFill>
                  <a:schemeClr val="bg1"/>
                </a:solidFill>
              </a:endParaRPr>
            </a:p>
            <a:p>
              <a:pPr marL="457200" indent="-457200" algn="l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chemeClr val="bg1"/>
                  </a:solidFill>
                  <a:hlinkClick r:id="rId8"/>
                </a:rPr>
                <a:t>https://github.com/adilmoujahid/blockchain-python-tutorial</a:t>
              </a:r>
              <a:r>
                <a:rPr lang="en-US" sz="900" dirty="0">
                  <a:solidFill>
                    <a:schemeClr val="bg1"/>
                  </a:solidFill>
                </a:rPr>
                <a:t> - </a:t>
              </a:r>
              <a:r>
                <a:rPr lang="en-US" sz="900" dirty="0" err="1">
                  <a:solidFill>
                    <a:schemeClr val="bg1"/>
                  </a:solidFill>
                </a:rPr>
                <a:t>adilmoujahid</a:t>
              </a:r>
              <a:endParaRPr lang="en-US" sz="900" dirty="0">
                <a:solidFill>
                  <a:schemeClr val="bg1"/>
                </a:solidFill>
              </a:endParaRPr>
            </a:p>
            <a:p>
              <a:pPr marL="457200" indent="-457200" algn="l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chemeClr val="bg1"/>
                  </a:solidFill>
                  <a:hlinkClick r:id="rId9"/>
                </a:rPr>
                <a:t>https://github.com/dvf/blockchain</a:t>
              </a:r>
              <a:r>
                <a:rPr lang="en-US" sz="900" dirty="0">
                  <a:solidFill>
                    <a:schemeClr val="bg1"/>
                  </a:solidFill>
                </a:rPr>
                <a:t> - </a:t>
              </a:r>
              <a:r>
                <a:rPr lang="en-US" sz="900" dirty="0" err="1">
                  <a:solidFill>
                    <a:schemeClr val="bg1"/>
                  </a:solidFill>
                </a:rPr>
                <a:t>dvf</a:t>
              </a:r>
              <a:endParaRPr lang="en-US" sz="900" dirty="0">
                <a:solidFill>
                  <a:schemeClr val="bg1"/>
                </a:solidFill>
              </a:endParaRPr>
            </a:p>
            <a:p>
              <a:pPr marL="457200" indent="-457200" algn="l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chemeClr val="bg1"/>
                  </a:solidFill>
                  <a:hlinkClick r:id="rId10"/>
                </a:rPr>
                <a:t>https://github.com/anders94/blockchain-demo/</a:t>
              </a:r>
              <a:r>
                <a:rPr lang="en-US" sz="900" dirty="0">
                  <a:solidFill>
                    <a:schemeClr val="bg1"/>
                  </a:solidFill>
                </a:rPr>
                <a:t> - anders94</a:t>
              </a:r>
            </a:p>
            <a:p>
              <a:pPr marL="457200" indent="-457200" algn="l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chemeClr val="bg1"/>
                  </a:solidFill>
                  <a:hlinkClick r:id="rId11"/>
                </a:rPr>
                <a:t>https://github.com/julienr/ipynb_playground/blob/master/bitcoin/dumbcoin/dumbcoin.ipynb</a:t>
              </a:r>
              <a:r>
                <a:rPr lang="en-US" sz="900" dirty="0">
                  <a:solidFill>
                    <a:schemeClr val="bg1"/>
                  </a:solidFill>
                </a:rPr>
                <a:t> - </a:t>
              </a:r>
              <a:r>
                <a:rPr lang="en-US" sz="900" dirty="0" err="1">
                  <a:solidFill>
                    <a:schemeClr val="bg1"/>
                  </a:solidFill>
                </a:rPr>
                <a:t>julienr</a:t>
              </a:r>
              <a:endParaRPr lang="en-US" sz="900" dirty="0">
                <a:solidFill>
                  <a:schemeClr val="bg1"/>
                </a:solidFill>
              </a:endParaRPr>
            </a:p>
            <a:p>
              <a:pPr marL="457200" indent="-457200" algn="l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chemeClr val="bg1"/>
                  </a:solidFill>
                  <a:hlinkClick r:id="rId12"/>
                </a:rPr>
                <a:t>https://github.com/dlitz/pycrypto</a:t>
              </a:r>
              <a:r>
                <a:rPr lang="en-US" sz="900" dirty="0">
                  <a:solidFill>
                    <a:schemeClr val="bg1"/>
                  </a:solidFill>
                </a:rPr>
                <a:t> - </a:t>
              </a:r>
              <a:r>
                <a:rPr lang="en-US" sz="900" dirty="0" err="1">
                  <a:solidFill>
                    <a:schemeClr val="bg1"/>
                  </a:solidFill>
                </a:rPr>
                <a:t>dlitz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907" y="2081065"/>
              <a:ext cx="1012877" cy="4400776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2198253" y="687156"/>
            <a:ext cx="74629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>
                <a:solidFill>
                  <a:schemeClr val="accent4"/>
                </a:solidFill>
              </a:rPr>
              <a:t>Py</a:t>
            </a:r>
            <a:r>
              <a:rPr lang="en-US" sz="3600" b="1" dirty="0" err="1">
                <a:solidFill>
                  <a:schemeClr val="bg1">
                    <a:lumMod val="75000"/>
                  </a:schemeClr>
                </a:solidFill>
              </a:rPr>
              <a:t>Chain</a:t>
            </a:r>
            <a:r>
              <a:rPr lang="en-US" sz="3600" b="1" dirty="0">
                <a:solidFill>
                  <a:schemeClr val="bg1"/>
                </a:solidFill>
              </a:rPr>
              <a:t> –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A simple </a:t>
            </a:r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Blockchain</a:t>
            </a:r>
            <a:r>
              <a:rPr lang="en-US" sz="3600" dirty="0">
                <a:solidFill>
                  <a:schemeClr val="bg1"/>
                </a:solidFill>
              </a:rPr>
              <a:t> made with </a:t>
            </a:r>
            <a:r>
              <a:rPr lang="en-US" sz="3600" dirty="0">
                <a:solidFill>
                  <a:schemeClr val="accent4"/>
                </a:solidFill>
              </a:rPr>
              <a:t>Python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aseline="30000" dirty="0">
                <a:solidFill>
                  <a:schemeClr val="bg1"/>
                </a:solidFill>
              </a:rPr>
              <a:t>that allows secure sharing of anything with anyone.</a:t>
            </a:r>
            <a:endParaRPr lang="es-DO" sz="3600" baseline="30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98253" y="2064018"/>
            <a:ext cx="5356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By: Raul Contreras Soriano &amp; </a:t>
            </a:r>
            <a:r>
              <a:rPr lang="en-US" dirty="0" err="1">
                <a:solidFill>
                  <a:schemeClr val="bg1"/>
                </a:solidFill>
              </a:rPr>
              <a:t>Oluwagbenga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Ogungbemi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6FD5CF00-9A42-484E-8F77-F6F6A135EE81}"/>
              </a:ext>
            </a:extLst>
          </p:cNvPr>
          <p:cNvSpPr txBox="1">
            <a:spLocks/>
          </p:cNvSpPr>
          <p:nvPr/>
        </p:nvSpPr>
        <p:spPr>
          <a:xfrm>
            <a:off x="1170723" y="2693913"/>
            <a:ext cx="5456499" cy="735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err="1">
                <a:solidFill>
                  <a:schemeClr val="accent4"/>
                </a:solidFill>
              </a:rPr>
              <a:t>Py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Chain</a:t>
            </a:r>
            <a:r>
              <a:rPr lang="en-US" sz="1400" dirty="0">
                <a:solidFill>
                  <a:schemeClr val="bg1"/>
                </a:solidFill>
              </a:rPr>
              <a:t> Repository: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https://github.com/ksu-hmi/KSU-PyChain</a:t>
            </a:r>
          </a:p>
        </p:txBody>
      </p:sp>
    </p:spTree>
    <p:extLst>
      <p:ext uri="{BB962C8B-B14F-4D97-AF65-F5344CB8AC3E}">
        <p14:creationId xmlns:p14="http://schemas.microsoft.com/office/powerpoint/2010/main" val="429013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PyChain – A simple Blockchain made with Python that allows secure sharing of anything with anyone.</dc:title>
  <dc:creator>CECANOT TI</dc:creator>
  <cp:lastModifiedBy>CECANOT TI</cp:lastModifiedBy>
  <cp:revision>8</cp:revision>
  <dcterms:created xsi:type="dcterms:W3CDTF">2019-11-14T00:08:52Z</dcterms:created>
  <dcterms:modified xsi:type="dcterms:W3CDTF">2019-11-14T01:57:15Z</dcterms:modified>
</cp:coreProperties>
</file>