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15"/>
  </p:normalViewPr>
  <p:slideViewPr>
    <p:cSldViewPr snapToGrid="0" snapToObjects="1">
      <p:cViewPr varScale="1">
        <p:scale>
          <a:sx n="83" d="100"/>
          <a:sy n="83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7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3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4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0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3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2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11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78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15D9F-5C4B-204C-B8DB-16FBF443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751" y="685673"/>
            <a:ext cx="3053247" cy="2786062"/>
          </a:xfrm>
        </p:spPr>
        <p:txBody>
          <a:bodyPr>
            <a:normAutofit/>
          </a:bodyPr>
          <a:lstStyle/>
          <a:p>
            <a:r>
              <a:rPr lang="en-US" dirty="0"/>
              <a:t>Lost and Found Pet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BDB3-05B1-704A-8544-59C4B3275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2771" y="4186364"/>
            <a:ext cx="3053247" cy="1985963"/>
          </a:xfrm>
        </p:spPr>
        <p:txBody>
          <a:bodyPr>
            <a:normAutofit/>
          </a:bodyPr>
          <a:lstStyle/>
          <a:p>
            <a:r>
              <a:rPr lang="en-US" dirty="0"/>
              <a:t>The friendly app that helps you and others locate a lost pet. 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74EB988-4485-C343-A604-5FC2166A4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" r="27393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7B33C-692B-415E-BDF7-8C0D1A42F1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04" t="263" r="66250" b="-263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8203F-7F95-5441-B1B6-EB960BEC0356}"/>
              </a:ext>
            </a:extLst>
          </p:cNvPr>
          <p:cNvSpPr txBox="1"/>
          <p:nvPr/>
        </p:nvSpPr>
        <p:spPr>
          <a:xfrm>
            <a:off x="5183159" y="3655516"/>
            <a:ext cx="182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Roxanna A. Lopez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C7F47-6FA2-4747-BF23-243E85634223}"/>
              </a:ext>
            </a:extLst>
          </p:cNvPr>
          <p:cNvSpPr txBox="1"/>
          <p:nvPr/>
        </p:nvSpPr>
        <p:spPr>
          <a:xfrm>
            <a:off x="4159964" y="6333844"/>
            <a:ext cx="495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ksu-hmi</a:t>
            </a:r>
            <a:r>
              <a:rPr lang="en-US" sz="1400" dirty="0"/>
              <a:t>/Lost-and-Found-Pet-App</a:t>
            </a:r>
          </a:p>
        </p:txBody>
      </p:sp>
    </p:spTree>
    <p:extLst>
      <p:ext uri="{BB962C8B-B14F-4D97-AF65-F5344CB8AC3E}">
        <p14:creationId xmlns:p14="http://schemas.microsoft.com/office/powerpoint/2010/main" val="293260483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31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Nova Cond</vt:lpstr>
      <vt:lpstr>Impact</vt:lpstr>
      <vt:lpstr>TornVTI</vt:lpstr>
      <vt:lpstr>Lost and Found Pet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and Found Pet App</dc:title>
  <dc:creator>Thomas Krunkosky</dc:creator>
  <cp:lastModifiedBy>Thomas Krunkosky</cp:lastModifiedBy>
  <cp:revision>6</cp:revision>
  <dcterms:created xsi:type="dcterms:W3CDTF">2020-12-01T18:32:04Z</dcterms:created>
  <dcterms:modified xsi:type="dcterms:W3CDTF">2020-12-02T13:43:26Z</dcterms:modified>
</cp:coreProperties>
</file>