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ED5BC-8929-E60B-35BE-38AE1034DBD0}" v="202" dt="2024-11-12T19:45:13.476"/>
    <p1510:client id="{C491D22D-2CC3-8E67-C580-174C9A08BAFC}" v="234" dt="2024-11-12T20:09:46.349"/>
    <p1510:client id="{FF05ED5B-CA94-9D79-2210-5CB634792B16}" v="1" dt="2024-11-13T03:14:42.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51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846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682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0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3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196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55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668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098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292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358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11/12/2024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971412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36" r:id="rId6"/>
    <p:sldLayoutId id="2147483732" r:id="rId7"/>
    <p:sldLayoutId id="2147483733" r:id="rId8"/>
    <p:sldLayoutId id="2147483734" r:id="rId9"/>
    <p:sldLayoutId id="2147483735" r:id="rId10"/>
    <p:sldLayoutId id="214748373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0D3AB8-C8D7-6F42-E169-4AB16661C5D5}"/>
              </a:ext>
            </a:extLst>
          </p:cNvPr>
          <p:cNvPicPr>
            <a:picLocks noChangeAspect="1"/>
          </p:cNvPicPr>
          <p:nvPr/>
        </p:nvPicPr>
        <p:blipFill>
          <a:blip r:embed="rId2">
            <a:alphaModFix amt="70000"/>
          </a:blip>
          <a:srcRect t="24887" r="6" b="114"/>
          <a:stretch/>
        </p:blipFill>
        <p:spPr>
          <a:xfrm>
            <a:off x="180142" y="13802"/>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p:cNvSpPr>
            <a:spLocks noGrp="1"/>
          </p:cNvSpPr>
          <p:nvPr>
            <p:ph type="ctrTitle"/>
          </p:nvPr>
        </p:nvSpPr>
        <p:spPr>
          <a:xfrm>
            <a:off x="1062001" y="276299"/>
            <a:ext cx="10191942" cy="438438"/>
          </a:xfrm>
        </p:spPr>
        <p:txBody>
          <a:bodyPr>
            <a:normAutofit fontScale="90000"/>
          </a:bodyPr>
          <a:lstStyle/>
          <a:p>
            <a:r>
              <a:rPr lang="en-US" sz="4000">
                <a:solidFill>
                  <a:srgbClr val="FFFFFF"/>
                </a:solidFill>
                <a:cs typeface="Posterama"/>
              </a:rPr>
              <a:t>Medicine Reminders Application</a:t>
            </a:r>
            <a:endParaRPr lang="en-US" sz="4000">
              <a:solidFill>
                <a:srgbClr val="FFFFFF"/>
              </a:solidFill>
            </a:endParaRPr>
          </a:p>
        </p:txBody>
      </p:sp>
      <p:sp>
        <p:nvSpPr>
          <p:cNvPr id="3" name="Subtitle 2"/>
          <p:cNvSpPr>
            <a:spLocks noGrp="1"/>
          </p:cNvSpPr>
          <p:nvPr>
            <p:ph type="subTitle" idx="1"/>
          </p:nvPr>
        </p:nvSpPr>
        <p:spPr>
          <a:xfrm>
            <a:off x="1456403" y="714096"/>
            <a:ext cx="9144000" cy="983063"/>
          </a:xfrm>
        </p:spPr>
        <p:txBody>
          <a:bodyPr vert="horz" lIns="91440" tIns="45720" rIns="91440" bIns="45720" rtlCol="0" anchor="t">
            <a:normAutofit/>
          </a:bodyPr>
          <a:lstStyle/>
          <a:p>
            <a:r>
              <a:rPr lang="en-US" sz="2200">
                <a:solidFill>
                  <a:srgbClr val="FFFFFF"/>
                </a:solidFill>
                <a:ea typeface="+mn-lt"/>
                <a:cs typeface="+mn-lt"/>
              </a:rPr>
              <a:t>Smart Medication Reminders for Safety, Independence, and Enhanced Care Coordination</a:t>
            </a:r>
            <a:endParaRPr lang="en-US"/>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TextBox 4">
            <a:extLst>
              <a:ext uri="{FF2B5EF4-FFF2-40B4-BE49-F238E27FC236}">
                <a16:creationId xmlns:a16="http://schemas.microsoft.com/office/drawing/2014/main" id="{0C05A690-813B-60BE-D7B6-E6B622BFE9C1}"/>
              </a:ext>
            </a:extLst>
          </p:cNvPr>
          <p:cNvSpPr txBox="1"/>
          <p:nvPr/>
        </p:nvSpPr>
        <p:spPr>
          <a:xfrm>
            <a:off x="8476170" y="2159181"/>
            <a:ext cx="340987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chemeClr val="bg1"/>
                </a:solidFill>
              </a:rPr>
              <a:t>This app enhances medication adherence by connecting with EHR systems and providing real-time access to intake data for patients, caregivers, and providers. It uses QR codes scanned at the pharmacy and a smart bottle with locking and weight-tracking features to ensure correct dosing and prevent overuse. Designed for elderly users and those with chronic conditions, it supports patient safety, reduces medication errors, and empowers users to manage their health independently.</a:t>
            </a:r>
          </a:p>
        </p:txBody>
      </p:sp>
      <p:pic>
        <p:nvPicPr>
          <p:cNvPr id="7" name="Picture 6" descr="Custom Medication Tracking Software: Features, Cost and Benefits for  Patients">
            <a:extLst>
              <a:ext uri="{FF2B5EF4-FFF2-40B4-BE49-F238E27FC236}">
                <a16:creationId xmlns:a16="http://schemas.microsoft.com/office/drawing/2014/main" id="{985DB5AA-03B8-5C6A-D93E-798F6292F8BA}"/>
              </a:ext>
            </a:extLst>
          </p:cNvPr>
          <p:cNvPicPr>
            <a:picLocks noChangeAspect="1"/>
          </p:cNvPicPr>
          <p:nvPr/>
        </p:nvPicPr>
        <p:blipFill>
          <a:blip r:embed="rId3"/>
          <a:stretch>
            <a:fillRect/>
          </a:stretch>
        </p:blipFill>
        <p:spPr>
          <a:xfrm>
            <a:off x="5772116" y="1891664"/>
            <a:ext cx="2558409" cy="4831143"/>
          </a:xfrm>
          <a:prstGeom prst="rect">
            <a:avLst/>
          </a:prstGeom>
          <a:ln>
            <a:noFill/>
          </a:ln>
          <a:effectLst>
            <a:outerShdw blurRad="292100" dist="139700" dir="2700000" algn="tl" rotWithShape="0">
              <a:srgbClr val="333333">
                <a:alpha val="65000"/>
              </a:srgbClr>
            </a:outerShdw>
          </a:effectLst>
        </p:spPr>
      </p:pic>
      <p:pic>
        <p:nvPicPr>
          <p:cNvPr id="8" name="Picture 7" descr="A computer screen with white text&#10;&#10;Description automatically generated">
            <a:extLst>
              <a:ext uri="{FF2B5EF4-FFF2-40B4-BE49-F238E27FC236}">
                <a16:creationId xmlns:a16="http://schemas.microsoft.com/office/drawing/2014/main" id="{1B36978F-C8EB-A59C-DD03-ED4181C261E5}"/>
              </a:ext>
            </a:extLst>
          </p:cNvPr>
          <p:cNvPicPr>
            <a:picLocks noChangeAspect="1"/>
          </p:cNvPicPr>
          <p:nvPr/>
        </p:nvPicPr>
        <p:blipFill>
          <a:blip r:embed="rId4"/>
          <a:stretch>
            <a:fillRect/>
          </a:stretch>
        </p:blipFill>
        <p:spPr>
          <a:xfrm>
            <a:off x="12290" y="5399817"/>
            <a:ext cx="5592097" cy="1490688"/>
          </a:xfrm>
          <a:prstGeom prst="rect">
            <a:avLst/>
          </a:prstGeom>
          <a:ln>
            <a:noFill/>
          </a:ln>
          <a:effectLst>
            <a:outerShdw blurRad="292100" dist="139700" dir="2700000" algn="tl" rotWithShape="0">
              <a:srgbClr val="333333">
                <a:alpha val="65000"/>
              </a:srgbClr>
            </a:outerShdw>
          </a:effectLst>
        </p:spPr>
      </p:pic>
      <p:pic>
        <p:nvPicPr>
          <p:cNvPr id="10" name="Picture 9" descr="A screenshot of a computer program&#10;&#10;Description automatically generated">
            <a:extLst>
              <a:ext uri="{FF2B5EF4-FFF2-40B4-BE49-F238E27FC236}">
                <a16:creationId xmlns:a16="http://schemas.microsoft.com/office/drawing/2014/main" id="{39279991-1B0C-82D8-85DE-85578E788AFD}"/>
              </a:ext>
            </a:extLst>
          </p:cNvPr>
          <p:cNvPicPr>
            <a:picLocks noChangeAspect="1"/>
          </p:cNvPicPr>
          <p:nvPr/>
        </p:nvPicPr>
        <p:blipFill>
          <a:blip r:embed="rId5"/>
          <a:stretch>
            <a:fillRect/>
          </a:stretch>
        </p:blipFill>
        <p:spPr>
          <a:xfrm>
            <a:off x="12290" y="1794011"/>
            <a:ext cx="5604387" cy="360796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84D5337-7EA9-71D4-2B56-388D93D81D00}"/>
              </a:ext>
            </a:extLst>
          </p:cNvPr>
          <p:cNvSpPr txBox="1"/>
          <p:nvPr/>
        </p:nvSpPr>
        <p:spPr>
          <a:xfrm>
            <a:off x="2936084" y="2634595"/>
            <a:ext cx="2372687" cy="646331"/>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Alzheimer's Medication Example</a:t>
            </a:r>
            <a:endParaRPr lang="en-US"/>
          </a:p>
        </p:txBody>
      </p:sp>
      <p:sp>
        <p:nvSpPr>
          <p:cNvPr id="6" name="TextBox 5">
            <a:extLst>
              <a:ext uri="{FF2B5EF4-FFF2-40B4-BE49-F238E27FC236}">
                <a16:creationId xmlns:a16="http://schemas.microsoft.com/office/drawing/2014/main" id="{CB67A888-E152-8755-1964-DCDAE78B86C3}"/>
              </a:ext>
            </a:extLst>
          </p:cNvPr>
          <p:cNvSpPr txBox="1"/>
          <p:nvPr/>
        </p:nvSpPr>
        <p:spPr>
          <a:xfrm flipH="1">
            <a:off x="8477954" y="5588001"/>
            <a:ext cx="3448754" cy="951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Macy Roy, Katherine Wolz, Michaelia Jonas and Kiera Hughes </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A33A855E78EF4CBAD7E0443BD8DF3A" ma:contentTypeVersion="4" ma:contentTypeDescription="Create a new document." ma:contentTypeScope="" ma:versionID="f0b0239f6fb76f26062c8af5f662dd0f">
  <xsd:schema xmlns:xsd="http://www.w3.org/2001/XMLSchema" xmlns:xs="http://www.w3.org/2001/XMLSchema" xmlns:p="http://schemas.microsoft.com/office/2006/metadata/properties" xmlns:ns2="f9c9e977-36a9-4d13-a5f5-76607dde388c" targetNamespace="http://schemas.microsoft.com/office/2006/metadata/properties" ma:root="true" ma:fieldsID="4c4b0905d072d52ecae9ed5bf17cd2f1" ns2:_="">
    <xsd:import namespace="f9c9e977-36a9-4d13-a5f5-76607dde38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c9e977-36a9-4d13-a5f5-76607dde38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6C24BC-0147-4E5F-BA20-C21B9D1FFC4E}">
  <ds:schemaRefs>
    <ds:schemaRef ds:uri="http://schemas.microsoft.com/sharepoint/v3/contenttype/forms"/>
  </ds:schemaRefs>
</ds:datastoreItem>
</file>

<file path=customXml/itemProps2.xml><?xml version="1.0" encoding="utf-8"?>
<ds:datastoreItem xmlns:ds="http://schemas.openxmlformats.org/officeDocument/2006/customXml" ds:itemID="{B343AE6E-7D5A-44F9-83D5-4942B50F15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A0E0B9-C4A0-4F7F-AEF6-520A7C6D9118}">
  <ds:schemaRefs>
    <ds:schemaRef ds:uri="f9c9e977-36a9-4d13-a5f5-76607dde38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ExploreVTI</vt:lpstr>
      <vt:lpstr>Medicine Reminders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2024-11-12T19:22:55Z</dcterms:created>
  <dcterms:modified xsi:type="dcterms:W3CDTF">2024-11-13T03:24:09Z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0x010100D2A33A855E78EF4CBAD7E0443BD8DF3A</vt:lpwstr>
  </property>
</Properties>
</file>