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148D5-75D5-484D-B159-797EF339DFA9}" v="22" dt="2023-11-29T03:07:40.343"/>
    <p1510:client id="{52E025FB-E4E4-4718-84BA-BD05A7C4FBE2}" v="5" dt="2023-11-29T03:39:48.161"/>
    <p1510:client id="{5F5F30F9-AA0E-416A-86F3-E8CAA884F0BA}" v="15" dt="2023-11-29T03:13:58.076"/>
    <p1510:client id="{89CC6937-F102-41B3-AC83-D900774CE51A}" v="3" dt="2023-11-29T02:03:37.733"/>
    <p1510:client id="{B4AB30FC-FBE0-40F9-A448-4C4E7093C67E}" v="8" dt="2023-11-29T03:03:50.095"/>
    <p1510:client id="{BD9A0B03-9C13-48CF-9ACE-2A309743118D}" v="36" dt="2023-11-29T03:26:34.116"/>
    <p1510:client id="{F7372ED3-EE4F-4915-BF4A-DB4AD5E5AD88}" v="23" dt="2023-11-29T02:01:56.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5253-E9C9-956E-676E-B253D758C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4CBC1-BCD7-B29C-2D78-11E6077E7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17D41-73D1-C31F-6CAD-C4231DDC3931}"/>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6A99E76C-1C98-85A7-8B78-84B2F67A8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03791-A0F1-E00D-59EB-D2B2E3A51E96}"/>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401081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A166-9780-7CE3-4DF0-C63687A779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3B5259-2A51-EBCE-7E44-A74EB800D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5B5CE-863F-83D1-5478-8B1B9E2AA50A}"/>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822871FB-C9BC-708D-F132-CABEA61FB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EAC05-B640-C6E4-435C-4DD1613C9BE9}"/>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248816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CFFB9C-6B6B-5A39-0641-FB1960347A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7828A8-5585-66C0-B009-989F1CE3AB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29964-D912-8141-BA2E-F08E78F4FEDC}"/>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0A16A09B-6E58-F31B-D480-048588CC0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6BF6C-A717-D142-BCE4-C047F736F526}"/>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144933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121B-9707-17AB-B3B2-B5799A98D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B35ED-EF94-EA91-4892-A7B727E9C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E69FD-D456-2ADD-F32D-FBE13E633245}"/>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5B7CE1C0-3B7B-27CF-53C9-CC1B5C196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CB827-2F11-8534-8002-42B1886B109A}"/>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210777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16E4-E1EF-E98F-8483-DD60DC22F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F7283-D8A8-CA49-FDFE-0DB104572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42CC6-1A60-8A8F-60A4-03A0231B1C36}"/>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DCD54D5F-FBF0-8C23-FCEC-9514B9BAD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3A8A2-9594-13E8-0AD8-B5FC1642FC7D}"/>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171859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EA30-9627-C0AC-EC6C-FA0F103F81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26AC1-78F6-2D32-4510-FCE72D012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39F91D-9CF2-7862-41CF-2B0CF4B02C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01BED4-71C5-B569-DAEA-EF653030F012}"/>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6" name="Footer Placeholder 5">
            <a:extLst>
              <a:ext uri="{FF2B5EF4-FFF2-40B4-BE49-F238E27FC236}">
                <a16:creationId xmlns:a16="http://schemas.microsoft.com/office/drawing/2014/main" id="{D85750C9-B5F6-6688-0182-F7B35DE4B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7D6D8-23B2-C943-066C-7E14F1F4D43C}"/>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136752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02FD-3E9B-4FF5-9CA5-D89CB2E3FB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DAED4D-B968-26CA-E3E5-DB167ED50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7CAF8A-F4D3-820D-8E6B-A4796F97B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C574B-822D-774F-1BC1-382AA548DA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62D087-E964-622D-BFDE-77CE95DF4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CDBACE-5FC1-7F28-6C55-199DB0D88B6D}"/>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8" name="Footer Placeholder 7">
            <a:extLst>
              <a:ext uri="{FF2B5EF4-FFF2-40B4-BE49-F238E27FC236}">
                <a16:creationId xmlns:a16="http://schemas.microsoft.com/office/drawing/2014/main" id="{9C9B94D8-6556-CAD1-2631-23DE258399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3449A-2671-CF37-1C06-9A648BFED726}"/>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38347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E4F-B263-BE4F-A079-23B6490A1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2DA8D9-9D6C-44A7-80A3-3CD81383B7F1}"/>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4" name="Footer Placeholder 3">
            <a:extLst>
              <a:ext uri="{FF2B5EF4-FFF2-40B4-BE49-F238E27FC236}">
                <a16:creationId xmlns:a16="http://schemas.microsoft.com/office/drawing/2014/main" id="{81727256-3D42-139E-3D05-9D47455E8B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22807A-C4FA-6FA5-E16F-A92A5E6F7CCD}"/>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276811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D710A-C90D-1639-7FC0-C15F3673822E}"/>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3" name="Footer Placeholder 2">
            <a:extLst>
              <a:ext uri="{FF2B5EF4-FFF2-40B4-BE49-F238E27FC236}">
                <a16:creationId xmlns:a16="http://schemas.microsoft.com/office/drawing/2014/main" id="{9C7B594B-86A8-57BF-B75A-DAD81A518D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0EC34-DBE7-ABA5-3614-1EAC7BEF3D87}"/>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203887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FDFD-ED1F-CAF0-D4DE-FC1E86717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7D88DE-43EC-2D75-19F8-38BAE4B38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25977-C4BB-3315-59E2-C257F3583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5C8C7-8C9F-902E-8D4F-22909EC1D05C}"/>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6" name="Footer Placeholder 5">
            <a:extLst>
              <a:ext uri="{FF2B5EF4-FFF2-40B4-BE49-F238E27FC236}">
                <a16:creationId xmlns:a16="http://schemas.microsoft.com/office/drawing/2014/main" id="{810E549C-9028-BBD1-F259-53D73B7CD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1E249-F197-A7D1-C334-DE220982F75F}"/>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50634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523E-1BB5-BD3D-8CD0-0F4292DB7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ED63D-5B55-0862-9161-99A52C3F7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63E776-6A6D-03E1-74BE-F26B41EF5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77411-6515-CFD2-4034-E4129B65BBAD}"/>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6" name="Footer Placeholder 5">
            <a:extLst>
              <a:ext uri="{FF2B5EF4-FFF2-40B4-BE49-F238E27FC236}">
                <a16:creationId xmlns:a16="http://schemas.microsoft.com/office/drawing/2014/main" id="{138EF0D5-DC94-FE34-CE10-E498D8F68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FCFAB-D19B-A138-E902-7933E2F0A75A}"/>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143211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35549-DF1F-0DE2-28AE-687DDE5E1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E21426-1959-AFCB-B180-FE317A3A5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73761-D389-5115-661D-A8C1CA497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89EE1FC1-C624-3C23-6339-1588A4D36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D4F3A7-8EE8-99FE-DDE0-7F0828234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103AA-8D67-481B-B4A8-ACBF4411CD01}" type="slidenum">
              <a:rPr lang="en-US" smtClean="0"/>
              <a:t>‹#›</a:t>
            </a:fld>
            <a:endParaRPr lang="en-US"/>
          </a:p>
        </p:txBody>
      </p:sp>
    </p:spTree>
    <p:extLst>
      <p:ext uri="{BB962C8B-B14F-4D97-AF65-F5344CB8AC3E}">
        <p14:creationId xmlns:p14="http://schemas.microsoft.com/office/powerpoint/2010/main" val="245595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calisehammonds" TargetMode="External"/><Relationship Id="rId3" Type="http://schemas.openxmlformats.org/officeDocument/2006/relationships/image" Target="../media/image2.png"/><Relationship Id="rId7" Type="http://schemas.openxmlformats.org/officeDocument/2006/relationships/hyperlink" Target="https://github.com/smcfar18" TargetMode="Externa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github.com/rubyann2000" TargetMode="External"/><Relationship Id="rId5" Type="http://schemas.openxmlformats.org/officeDocument/2006/relationships/hyperlink" Target="https://github.com/osimpso" TargetMode="External"/><Relationship Id="rId10"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62">
            <a:extLst>
              <a:ext uri="{FF2B5EF4-FFF2-40B4-BE49-F238E27FC236}">
                <a16:creationId xmlns:a16="http://schemas.microsoft.com/office/drawing/2014/main" id="{BE4D4DC2-2F77-0B65-656F-C169B36890A0}"/>
              </a:ext>
            </a:extLst>
          </p:cNvPr>
          <p:cNvSpPr>
            <a:spLocks noGrp="1"/>
          </p:cNvSpPr>
          <p:nvPr>
            <p:ph type="title"/>
          </p:nvPr>
        </p:nvSpPr>
        <p:spPr>
          <a:xfrm>
            <a:off x="6094476" y="258799"/>
            <a:ext cx="5393360" cy="1325563"/>
          </a:xfrm>
        </p:spPr>
        <p:txBody>
          <a:bodyPr vert="horz" lIns="91440" tIns="45720" rIns="91440" bIns="45720" rtlCol="0" anchor="ctr">
            <a:normAutofit/>
          </a:bodyPr>
          <a:lstStyle/>
          <a:p>
            <a:r>
              <a:rPr lang="en-US" sz="1600" b="1" u="sng"/>
              <a:t>Medication Management Tool  - 'Pocket Pill'</a:t>
            </a:r>
            <a:br>
              <a:rPr lang="en-US" sz="1400"/>
            </a:br>
            <a:r>
              <a:rPr lang="en-US" sz="1400"/>
              <a:t>A personal management tool that allows users to input prescription details and send reminders for when they need to be taken or refilled. This tool is ideal for users with multiple prescriptions to keep track of and aims to help reduce the likelihood of missing doses.</a:t>
            </a:r>
          </a:p>
        </p:txBody>
      </p:sp>
      <p:sp>
        <p:nvSpPr>
          <p:cNvPr id="81" name="Freeform: Shape 80">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4038"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ticker of a bottle of pills&#10;&#10;Description automatically generated">
            <a:extLst>
              <a:ext uri="{FF2B5EF4-FFF2-40B4-BE49-F238E27FC236}">
                <a16:creationId xmlns:a16="http://schemas.microsoft.com/office/drawing/2014/main" id="{12335F6D-2A5F-3D80-B742-4C9C5E45B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5" y="419770"/>
            <a:ext cx="2533422" cy="253342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78" name="Oval 77">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31108"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2817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pic>
        <p:nvPicPr>
          <p:cNvPr id="7" name="Picture 6" descr="A screenshot of a phone&#10;&#10;Description automatically generated">
            <a:extLst>
              <a:ext uri="{FF2B5EF4-FFF2-40B4-BE49-F238E27FC236}">
                <a16:creationId xmlns:a16="http://schemas.microsoft.com/office/drawing/2014/main" id="{3D7009D0-F8DB-3379-DEE4-052BD9ACA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80" y="4862081"/>
            <a:ext cx="2734259" cy="139246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pic>
        <p:nvPicPr>
          <p:cNvPr id="5" name="Picture 4" descr="A hand holding pills and a phone&#10;&#10;Description automatically generated">
            <a:extLst>
              <a:ext uri="{FF2B5EF4-FFF2-40B4-BE49-F238E27FC236}">
                <a16:creationId xmlns:a16="http://schemas.microsoft.com/office/drawing/2014/main" id="{45A76B40-3305-FAA0-2A50-47B8BD0F0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063" y="2359365"/>
            <a:ext cx="2261702" cy="2238628"/>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69" name="Content Placeholder 68">
            <a:extLst>
              <a:ext uri="{FF2B5EF4-FFF2-40B4-BE49-F238E27FC236}">
                <a16:creationId xmlns:a16="http://schemas.microsoft.com/office/drawing/2014/main" id="{84695AD8-5D99-D0BE-98F4-18345DA9FE5F}"/>
              </a:ext>
            </a:extLst>
          </p:cNvPr>
          <p:cNvSpPr>
            <a:spLocks noGrp="1"/>
          </p:cNvSpPr>
          <p:nvPr>
            <p:ph sz="half" idx="1"/>
          </p:nvPr>
        </p:nvSpPr>
        <p:spPr>
          <a:xfrm>
            <a:off x="7624163" y="1583286"/>
            <a:ext cx="4655907" cy="1866308"/>
          </a:xfrm>
        </p:spPr>
        <p:txBody>
          <a:bodyPr vert="horz" lIns="91440" tIns="45720" rIns="91440" bIns="45720" rtlCol="0" anchor="t">
            <a:normAutofit/>
          </a:bodyPr>
          <a:lstStyle/>
          <a:p>
            <a:pPr marL="0" marR="0" lvl="0" indent="0" fontAlgn="ctr">
              <a:spcBef>
                <a:spcPts val="0"/>
              </a:spcBef>
              <a:spcAft>
                <a:spcPts val="0"/>
              </a:spcAft>
              <a:buClrTx/>
              <a:buSzTx/>
              <a:buNone/>
              <a:tabLst/>
              <a:defRPr/>
            </a:pPr>
            <a:r>
              <a:rPr kumimoji="0" lang="en-US" sz="1600" b="1" i="0" u="sng" strike="noStrike" cap="none" spc="0" normalizeH="0" baseline="0" noProof="0">
                <a:ln>
                  <a:noFill/>
                </a:ln>
                <a:effectLst/>
                <a:uLnTx/>
                <a:uFillTx/>
                <a:latin typeface="+mj-lt"/>
              </a:rPr>
              <a:t>Team Members</a:t>
            </a:r>
            <a:endParaRPr lang="en-US" sz="1600" b="1" i="0" u="sng" strike="noStrike" cap="none" spc="0" normalizeH="0" baseline="0" noProof="0">
              <a:ln>
                <a:noFill/>
              </a:ln>
              <a:effectLst/>
              <a:uLnTx/>
              <a:uFillTx/>
              <a:latin typeface="+mj-lt"/>
              <a:cs typeface="Calibri Light"/>
            </a:endParaRPr>
          </a:p>
          <a:p>
            <a:pPr marL="0" indent="0">
              <a:buNone/>
            </a:pPr>
            <a:r>
              <a:rPr lang="en-US" sz="1400" b="0" i="0">
                <a:effectLst/>
                <a:latin typeface="Calibri Light"/>
                <a:cs typeface="Calibri Light"/>
              </a:rPr>
              <a:t>Bunmi Simpson (</a:t>
            </a:r>
            <a:r>
              <a:rPr lang="en-US" sz="1400" b="0" i="0" u="sng">
                <a:effectLst/>
                <a:latin typeface="Calibri Light"/>
                <a:cs typeface="Calibri Light"/>
                <a:hlinkClick r:id="rId5">
                  <a:extLst>
                    <a:ext uri="{A12FA001-AC4F-418D-AE19-62706E023703}">
                      <ahyp:hlinkClr xmlns:ahyp="http://schemas.microsoft.com/office/drawing/2018/hyperlinkcolor" val="tx"/>
                    </a:ext>
                  </a:extLst>
                </a:hlinkClick>
              </a:rPr>
              <a:t>https://github.com/osimpso</a:t>
            </a:r>
            <a:r>
              <a:rPr lang="en-US" sz="1400" b="0" i="0">
                <a:effectLst/>
                <a:latin typeface="Calibri Light"/>
                <a:cs typeface="Calibri Light"/>
              </a:rPr>
              <a:t>)</a:t>
            </a:r>
            <a:r>
              <a:rPr lang="en-US" sz="1400">
                <a:latin typeface="Calibri Light"/>
                <a:cs typeface="Calibri Light"/>
              </a:rPr>
              <a:t> </a:t>
            </a:r>
            <a:endParaRPr lang="en-US">
              <a:latin typeface="Calibri Light"/>
              <a:cs typeface="Calibri Light"/>
            </a:endParaRPr>
          </a:p>
          <a:p>
            <a:pPr marL="0" indent="0">
              <a:buNone/>
            </a:pPr>
            <a:r>
              <a:rPr lang="en-US" sz="1400" b="0" i="0">
                <a:effectLst/>
                <a:latin typeface="Calibri Light"/>
                <a:cs typeface="Calibri Light"/>
              </a:rPr>
              <a:t>Ann Johnson (</a:t>
            </a:r>
            <a:r>
              <a:rPr lang="en-US" sz="1400" b="0" i="0" u="sng">
                <a:effectLst/>
                <a:latin typeface="Calibri Light"/>
                <a:cs typeface="Calibri Light"/>
                <a:hlinkClick r:id="rId6">
                  <a:extLst>
                    <a:ext uri="{A12FA001-AC4F-418D-AE19-62706E023703}">
                      <ahyp:hlinkClr xmlns:ahyp="http://schemas.microsoft.com/office/drawing/2018/hyperlinkcolor" val="tx"/>
                    </a:ext>
                  </a:extLst>
                </a:hlinkClick>
              </a:rPr>
              <a:t>https://github.com/rubyann2000</a:t>
            </a:r>
            <a:r>
              <a:rPr lang="en-US" sz="1400" b="0" i="0">
                <a:effectLst/>
                <a:latin typeface="Calibri Light"/>
                <a:cs typeface="Calibri Light"/>
              </a:rPr>
              <a:t>)</a:t>
            </a:r>
            <a:endParaRPr lang="en-US">
              <a:latin typeface="Calibri Light"/>
              <a:ea typeface="Calibri"/>
              <a:cs typeface="Calibri Light"/>
            </a:endParaRPr>
          </a:p>
          <a:p>
            <a:pPr marL="0" indent="0">
              <a:buNone/>
            </a:pPr>
            <a:r>
              <a:rPr lang="en-US" sz="1400" b="0" i="0">
                <a:effectLst/>
                <a:latin typeface="Calibri Light"/>
                <a:cs typeface="Calibri Light"/>
              </a:rPr>
              <a:t>Shanil McFarlane-Fuller (</a:t>
            </a:r>
            <a:r>
              <a:rPr lang="en-US" sz="1400" b="0" i="0" u="sng">
                <a:effectLst/>
                <a:latin typeface="Calibri Light"/>
                <a:cs typeface="Calibri Light"/>
                <a:hlinkClick r:id="rId7">
                  <a:extLst>
                    <a:ext uri="{A12FA001-AC4F-418D-AE19-62706E023703}">
                      <ahyp:hlinkClr xmlns:ahyp="http://schemas.microsoft.com/office/drawing/2018/hyperlinkcolor" val="tx"/>
                    </a:ext>
                  </a:extLst>
                </a:hlinkClick>
              </a:rPr>
              <a:t>https://github.com/smcfar18</a:t>
            </a:r>
            <a:r>
              <a:rPr lang="en-US" sz="1400" b="0" i="0">
                <a:effectLst/>
                <a:latin typeface="Calibri Light"/>
                <a:cs typeface="Calibri Light"/>
              </a:rPr>
              <a:t>)</a:t>
            </a:r>
            <a:endParaRPr lang="en-US" sz="1400">
              <a:latin typeface="Calibri Light"/>
              <a:ea typeface="Calibri"/>
              <a:cs typeface="Calibri Light"/>
            </a:endParaRPr>
          </a:p>
          <a:p>
            <a:pPr marL="0" indent="0">
              <a:buNone/>
              <a:defRPr/>
            </a:pPr>
            <a:r>
              <a:rPr lang="en-US" sz="1400" b="0" i="0" err="1">
                <a:effectLst/>
                <a:latin typeface="Calibri Light"/>
                <a:cs typeface="Calibri Light"/>
              </a:rPr>
              <a:t>Calise</a:t>
            </a:r>
            <a:r>
              <a:rPr lang="en-US" sz="1400" b="0" i="0">
                <a:effectLst/>
                <a:latin typeface="Calibri Light"/>
                <a:cs typeface="Calibri Light"/>
              </a:rPr>
              <a:t> Hammonds (</a:t>
            </a:r>
            <a:r>
              <a:rPr lang="en-US" sz="1400" b="0" i="0" u="sng">
                <a:effectLst/>
                <a:latin typeface="Calibri Light"/>
                <a:cs typeface="Calibri Light"/>
                <a:hlinkClick r:id="rId8">
                  <a:extLst>
                    <a:ext uri="{A12FA001-AC4F-418D-AE19-62706E023703}">
                      <ahyp:hlinkClr xmlns:ahyp="http://schemas.microsoft.com/office/drawing/2018/hyperlinkcolor" val="tx"/>
                    </a:ext>
                  </a:extLst>
                </a:hlinkClick>
              </a:rPr>
              <a:t>https://github.com/calisehammonds</a:t>
            </a:r>
            <a:r>
              <a:rPr lang="en-US" sz="1400" b="0" i="0">
                <a:effectLst/>
                <a:latin typeface="Calibri Light"/>
                <a:cs typeface="Calibri Light"/>
              </a:rPr>
              <a:t>)</a:t>
            </a:r>
            <a:endParaRPr lang="en-US" sz="1400" b="0" i="0">
              <a:effectLst/>
              <a:latin typeface="Calibri Light"/>
              <a:ea typeface="Calibri"/>
              <a:cs typeface="Calibri Light"/>
            </a:endParaRPr>
          </a:p>
          <a:p>
            <a:pPr marL="0" marR="0" lvl="0" fontAlgn="ctr">
              <a:spcBef>
                <a:spcPts val="0"/>
              </a:spcBef>
              <a:spcAft>
                <a:spcPts val="0"/>
              </a:spcAft>
              <a:buClrTx/>
              <a:buSzTx/>
              <a:tabLst/>
              <a:defRPr/>
            </a:pPr>
            <a:endParaRPr kumimoji="0" lang="en-US" sz="2400" b="0" i="0" u="none" strike="noStrike" cap="none" spc="0" normalizeH="0" baseline="0" noProof="0">
              <a:ln>
                <a:noFill/>
              </a:ln>
              <a:effectLst/>
              <a:uLnTx/>
              <a:uFillTx/>
            </a:endParaRPr>
          </a:p>
          <a:p>
            <a:pPr marL="0" marR="0" lvl="0" fontAlgn="ctr">
              <a:spcBef>
                <a:spcPts val="0"/>
              </a:spcBef>
              <a:spcAft>
                <a:spcPts val="0"/>
              </a:spcAft>
              <a:buClrTx/>
              <a:buSzTx/>
              <a:tabLst/>
              <a:defRPr/>
            </a:pPr>
            <a:endParaRPr lang="en-US" sz="2400"/>
          </a:p>
          <a:p>
            <a:pPr marL="0" marR="0" lvl="0" fontAlgn="ctr">
              <a:spcBef>
                <a:spcPts val="0"/>
              </a:spcBef>
              <a:spcAft>
                <a:spcPts val="0"/>
              </a:spcAft>
              <a:buClrTx/>
              <a:buSzTx/>
              <a:tabLst/>
              <a:defRPr/>
            </a:pPr>
            <a:endParaRPr kumimoji="0" lang="en-US" sz="2400" b="0" i="0" u="none" strike="noStrike" cap="none" spc="0" normalizeH="0" baseline="0" noProof="0">
              <a:ln>
                <a:noFill/>
              </a:ln>
              <a:effectLst/>
              <a:uLnTx/>
              <a:uFillTx/>
            </a:endParaRPr>
          </a:p>
          <a:p>
            <a:pPr marL="0" marR="0" lvl="0" fontAlgn="ctr">
              <a:spcBef>
                <a:spcPts val="0"/>
              </a:spcBef>
              <a:spcAft>
                <a:spcPts val="0"/>
              </a:spcAft>
              <a:buClrTx/>
              <a:buSzTx/>
              <a:tabLst/>
              <a:defRPr/>
            </a:pPr>
            <a:endParaRPr lang="en-US" sz="2400"/>
          </a:p>
          <a:p>
            <a:pPr marL="0" marR="0" lvl="0" fontAlgn="ctr">
              <a:spcBef>
                <a:spcPts val="0"/>
              </a:spcBef>
              <a:spcAft>
                <a:spcPts val="0"/>
              </a:spcAft>
              <a:buClrTx/>
              <a:buSzTx/>
              <a:tabLst/>
              <a:defRPr/>
            </a:pPr>
            <a:endParaRPr kumimoji="0" lang="en-US" sz="2400" b="0" i="0" u="none" strike="noStrike" cap="none" spc="0" normalizeH="0" baseline="0" noProof="0">
              <a:ln>
                <a:noFill/>
              </a:ln>
              <a:effectLst/>
              <a:uLnTx/>
              <a:uFillTx/>
            </a:endParaRPr>
          </a:p>
          <a:p>
            <a:pPr marL="0" marR="0" lvl="0" fontAlgn="ctr">
              <a:spcBef>
                <a:spcPts val="0"/>
              </a:spcBef>
              <a:spcAft>
                <a:spcPts val="0"/>
              </a:spcAft>
              <a:buClrTx/>
              <a:buSzTx/>
              <a:tabLst/>
              <a:defRPr/>
            </a:pPr>
            <a:endParaRPr lang="en-US" sz="2400"/>
          </a:p>
          <a:p>
            <a:pPr marL="0" marR="0" lvl="0" fontAlgn="ctr">
              <a:spcBef>
                <a:spcPts val="0"/>
              </a:spcBef>
              <a:spcAft>
                <a:spcPts val="0"/>
              </a:spcAft>
              <a:buClrTx/>
              <a:buSzTx/>
              <a:tabLst/>
              <a:defRPr/>
            </a:pPr>
            <a:endParaRPr kumimoji="0" lang="en-US" sz="2400" b="0" i="0" u="none" strike="noStrike" cap="none" spc="0" normalizeH="0" baseline="0" noProof="0">
              <a:ln>
                <a:noFill/>
              </a:ln>
              <a:effectLst/>
              <a:uLnTx/>
              <a:uFillTx/>
            </a:endParaRPr>
          </a:p>
          <a:p>
            <a:endParaRPr lang="en-US" sz="2400"/>
          </a:p>
        </p:txBody>
      </p:sp>
      <p:sp>
        <p:nvSpPr>
          <p:cNvPr id="82" name="Arc 81">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99690" y="5509119"/>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Shape 83">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24986"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TextBox 59">
            <a:extLst>
              <a:ext uri="{FF2B5EF4-FFF2-40B4-BE49-F238E27FC236}">
                <a16:creationId xmlns:a16="http://schemas.microsoft.com/office/drawing/2014/main" id="{9A3767D4-3B97-0201-13DD-C90A0EC7FB84}"/>
              </a:ext>
            </a:extLst>
          </p:cNvPr>
          <p:cNvSpPr txBox="1"/>
          <p:nvPr/>
        </p:nvSpPr>
        <p:spPr>
          <a:xfrm>
            <a:off x="620785" y="2718033"/>
            <a:ext cx="3078760" cy="369332"/>
          </a:xfrm>
          <a:prstGeom prst="rect">
            <a:avLst/>
          </a:prstGeom>
          <a:noFill/>
        </p:spPr>
        <p:txBody>
          <a:bodyPr wrap="square" rtlCol="0">
            <a:spAutoFit/>
          </a:bodyPr>
          <a:lstStyle/>
          <a:p>
            <a:endParaRPr lang="en-US"/>
          </a:p>
        </p:txBody>
      </p:sp>
      <p:pic>
        <p:nvPicPr>
          <p:cNvPr id="8" name="Picture 7" descr="A screenshot of a computer program&#10;&#10;Description automatically generated">
            <a:extLst>
              <a:ext uri="{FF2B5EF4-FFF2-40B4-BE49-F238E27FC236}">
                <a16:creationId xmlns:a16="http://schemas.microsoft.com/office/drawing/2014/main" id="{9BDF50BC-BCFB-DC2A-E271-75F31E31CD0F}"/>
              </a:ext>
            </a:extLst>
          </p:cNvPr>
          <p:cNvPicPr>
            <a:picLocks noChangeAspect="1"/>
          </p:cNvPicPr>
          <p:nvPr/>
        </p:nvPicPr>
        <p:blipFill rotWithShape="1">
          <a:blip r:embed="rId9">
            <a:extLst>
              <a:ext uri="{28A0092B-C50C-407E-A947-70E740481C1C}">
                <a14:useLocalDpi xmlns:a14="http://schemas.microsoft.com/office/drawing/2010/main" val="0"/>
              </a:ext>
            </a:extLst>
          </a:blip>
          <a:srcRect l="24654" t="39092" r="10063" b="4014"/>
          <a:stretch/>
        </p:blipFill>
        <p:spPr>
          <a:xfrm>
            <a:off x="5024140" y="3353468"/>
            <a:ext cx="4363710" cy="2721740"/>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DF52131A-DE2D-6732-4D3B-2AD84D1D5F81}"/>
              </a:ext>
            </a:extLst>
          </p:cNvPr>
          <p:cNvPicPr>
            <a:picLocks noChangeAspect="1"/>
          </p:cNvPicPr>
          <p:nvPr/>
        </p:nvPicPr>
        <p:blipFill rotWithShape="1">
          <a:blip r:embed="rId10">
            <a:extLst>
              <a:ext uri="{28A0092B-C50C-407E-A947-70E740481C1C}">
                <a14:useLocalDpi xmlns:a14="http://schemas.microsoft.com/office/drawing/2010/main" val="0"/>
              </a:ext>
            </a:extLst>
          </a:blip>
          <a:srcRect l="24349" t="36860" r="22523" b="2175"/>
          <a:stretch/>
        </p:blipFill>
        <p:spPr>
          <a:xfrm>
            <a:off x="7848565" y="3814800"/>
            <a:ext cx="4339967" cy="3042942"/>
          </a:xfrm>
          <a:prstGeom prst="rect">
            <a:avLst/>
          </a:prstGeom>
        </p:spPr>
      </p:pic>
    </p:spTree>
    <p:extLst>
      <p:ext uri="{BB962C8B-B14F-4D97-AF65-F5344CB8AC3E}">
        <p14:creationId xmlns:p14="http://schemas.microsoft.com/office/powerpoint/2010/main" val="383991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Medication Management Tool  - 'Pocket Pill' A personal management tool that allows users to input prescription details and send reminders for when they need to be taken or refilled. This tool is ideal for users with multiple prescriptions to keep track of and aims to help reduce the likelihood of missing doses.</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Fuller, Shanil</dc:creator>
  <cp:revision>3</cp:revision>
  <dcterms:created xsi:type="dcterms:W3CDTF">2023-11-27T16:22:30Z</dcterms:created>
  <dcterms:modified xsi:type="dcterms:W3CDTF">2023-11-29T03:51:49Z</dcterms:modified>
</cp:coreProperties>
</file>