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notesMasterIdLst>
    <p:notesMasterId r:id="rId6"/>
  </p:notesMasterIdLst>
  <p:handoutMasterIdLst>
    <p:handoutMasterId r:id="rId7"/>
  </p:handoutMasterIdLst>
  <p:sldIdLst>
    <p:sldId id="29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A153E-753C-4E81-B1D8-D58DB914ECE8}" v="1" dt="2024-11-18T02:32:20.737"/>
  </p1510:revLst>
</p1510:revInfo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45" autoAdjust="0"/>
    <p:restoredTop sz="95390" autoAdjust="0"/>
  </p:normalViewPr>
  <p:slideViewPr>
    <p:cSldViewPr snapToGrid="0" showGuides="1">
      <p:cViewPr varScale="1">
        <p:scale>
          <a:sx n="89" d="100"/>
          <a:sy n="89" d="100"/>
        </p:scale>
        <p:origin x="91" y="154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0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1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33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98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78091"/>
            <a:ext cx="3729789" cy="3440485"/>
          </a:xfrm>
        </p:spPr>
        <p:txBody>
          <a:bodyPr tIns="182880" bIns="182880" anchor="ctr" anchorCtr="0">
            <a:noAutofit/>
          </a:bodyPr>
          <a:lstStyle/>
          <a:p>
            <a:r>
              <a:rPr lang="en-US" dirty="0"/>
              <a:t>Click to add title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F1D2B-CBE7-6279-2158-7A9F3B5D5C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57200" y="670560"/>
            <a:ext cx="11267440" cy="2139696"/>
          </a:xfrm>
          <a:custGeom>
            <a:avLst/>
            <a:gdLst>
              <a:gd name="connsiteX0" fmla="*/ 3783068 w 11267440"/>
              <a:gd name="connsiteY0" fmla="*/ 0 h 2139696"/>
              <a:gd name="connsiteX1" fmla="*/ 11267440 w 11267440"/>
              <a:gd name="connsiteY1" fmla="*/ 0 h 2139696"/>
              <a:gd name="connsiteX2" fmla="*/ 11267440 w 11267440"/>
              <a:gd name="connsiteY2" fmla="*/ 2139696 h 2139696"/>
              <a:gd name="connsiteX3" fmla="*/ 3783068 w 11267440"/>
              <a:gd name="connsiteY3" fmla="*/ 2139696 h 2139696"/>
              <a:gd name="connsiteX4" fmla="*/ 0 w 11267440"/>
              <a:gd name="connsiteY4" fmla="*/ 0 h 2139696"/>
              <a:gd name="connsiteX5" fmla="*/ 3677799 w 11267440"/>
              <a:gd name="connsiteY5" fmla="*/ 0 h 2139696"/>
              <a:gd name="connsiteX6" fmla="*/ 3677799 w 11267440"/>
              <a:gd name="connsiteY6" fmla="*/ 2139696 h 2139696"/>
              <a:gd name="connsiteX7" fmla="*/ 0 w 11267440"/>
              <a:gd name="connsiteY7" fmla="*/ 2139696 h 213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67440" h="2139696">
                <a:moveTo>
                  <a:pt x="3783068" y="0"/>
                </a:moveTo>
                <a:lnTo>
                  <a:pt x="11267440" y="0"/>
                </a:lnTo>
                <a:lnTo>
                  <a:pt x="11267440" y="2139696"/>
                </a:lnTo>
                <a:lnTo>
                  <a:pt x="3783068" y="2139696"/>
                </a:lnTo>
                <a:close/>
                <a:moveTo>
                  <a:pt x="0" y="0"/>
                </a:moveTo>
                <a:lnTo>
                  <a:pt x="3677799" y="0"/>
                </a:lnTo>
                <a:lnTo>
                  <a:pt x="3677799" y="2139696"/>
                </a:lnTo>
                <a:lnTo>
                  <a:pt x="0" y="21396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35EE74D-5A60-B83C-5C2D-7B6FEA778FC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305827" y="2878091"/>
            <a:ext cx="7418813" cy="3440485"/>
          </a:xfrm>
        </p:spPr>
        <p:txBody>
          <a:bodyPr anchor="ctr" anchorCtr="0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/>
            </a:lvl1pPr>
            <a:lvl2pPr marL="283464" indent="-283464">
              <a:buFont typeface="Arial" panose="020B0604020202020204" pitchFamily="34" charset="0"/>
              <a:buChar char="•"/>
              <a:defRPr/>
            </a:lvl2pPr>
            <a:lvl3pPr marL="283464" indent="-283464">
              <a:buFont typeface="Arial" panose="020B0604020202020204" pitchFamily="34" charset="0"/>
              <a:buChar char="•"/>
              <a:defRPr/>
            </a:lvl3pPr>
            <a:lvl4pPr marL="283464" indent="-283464">
              <a:buFont typeface="Arial" panose="020B0604020202020204" pitchFamily="34" charset="0"/>
              <a:buChar char="•"/>
              <a:defRPr/>
            </a:lvl4pPr>
            <a:lvl5pPr marL="283464" indent="-28346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BCF1FAD-0BAD-2574-3352-B152DF76C15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C328E41-645E-D257-FFF3-93344A8E4FA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EF9E45A-6561-C074-14CE-B3B63476D22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67213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83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753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48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49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15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53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07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4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5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9080B67-B754-42DD-A48D-9F9825B8B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D1230F-A795-4397-9AB6-7FDC98B72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182216-581B-4394-806B-79D6D406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78ABD2-2F95-4A50-936B-1A18BD7ED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C27EDFD-C02F-4070-BDA1-2A074624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4"/>
            <a:ext cx="3705323" cy="576262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618A4-5020-A570-BAAC-71C22849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654222"/>
            <a:ext cx="3089189" cy="528937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2200" b="0" i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AI-powered Predictive Healthcare System</a:t>
            </a:r>
            <a:br>
              <a:rPr lang="en-US" sz="2200" b="0" i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200" b="0" i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200" b="0" i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400" b="0" i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“</a:t>
            </a:r>
            <a:r>
              <a:rPr lang="en-US" sz="2400" b="0" i="1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Predicting Health for a Better Tomorrow”</a:t>
            </a:r>
            <a:br>
              <a:rPr lang="en-US" sz="2400" b="0" i="1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200" b="0" i="1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200" i="1" dirty="0">
                <a:solidFill>
                  <a:srgbClr val="FFFFFF"/>
                </a:solidFill>
              </a:rPr>
            </a:br>
            <a:br>
              <a:rPr lang="en-US" sz="2200" i="1" dirty="0">
                <a:solidFill>
                  <a:srgbClr val="FFFFFF"/>
                </a:solidFill>
              </a:rPr>
            </a:br>
            <a:r>
              <a:rPr lang="en-US" sz="1800" b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By Ilhem Touati </a:t>
            </a:r>
            <a:br>
              <a:rPr lang="en-US" sz="1800" b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800" b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&amp; </a:t>
            </a:r>
            <a:br>
              <a:rPr lang="en-US" sz="1800" b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800" b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Adama Diallo</a:t>
            </a:r>
            <a:br>
              <a:rPr lang="en-US" sz="1800" b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1800" b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1800" b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1800" b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1800" b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800" b="0" i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https://github.com/ksu-hmi/AI-Powered-Preventive-Healthcare-System</a:t>
            </a:r>
            <a:endParaRPr lang="en-US" sz="18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C78D19-92E9-4BAF-986C-B007349BE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1923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Placeholder 15" descr="A group of surgeons wearing surgical caps and masks">
            <a:extLst>
              <a:ext uri="{FF2B5EF4-FFF2-40B4-BE49-F238E27FC236}">
                <a16:creationId xmlns:a16="http://schemas.microsoft.com/office/drawing/2014/main" id="{6EFD6230-A50E-3A63-7B72-59A8449CAEE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/>
          <a:srcRect t="35757" b="35757"/>
          <a:stretch/>
        </p:blipFill>
        <p:spPr>
          <a:xfrm>
            <a:off x="4382798" y="1202862"/>
            <a:ext cx="3397924" cy="9846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60BC96-44C4-B28B-DB90-8E3858874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963" y="3640706"/>
            <a:ext cx="3503593" cy="276009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EEF1D81-170C-4CAD-9246-D18D8D450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39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475E86-FFB0-87BC-084C-C72891615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69959" y="611231"/>
            <a:ext cx="3218852" cy="28004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90000"/>
              </a:lnSpc>
              <a:buSzPct val="98000"/>
              <a:buNone/>
            </a:pPr>
            <a:r>
              <a:rPr lang="en-US" sz="1500" b="1" dirty="0"/>
              <a:t>Data Modeling: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US" sz="1500" dirty="0"/>
              <a:t>LogisticRegression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US" sz="1500" dirty="0"/>
              <a:t>DecisionTreeClassifier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US" sz="1500" dirty="0"/>
              <a:t>SVC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US" sz="1500" dirty="0"/>
              <a:t>KNeighborsClassifier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US" sz="1500" dirty="0"/>
              <a:t>RandomForestClassifier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US" sz="1500" dirty="0"/>
              <a:t>Gradient Boosting Classifier and XGBoost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endParaRPr lang="en-US" sz="15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FF1A2BE-24B9-26CC-9BFA-A24C43E7A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5319" y="3648776"/>
            <a:ext cx="3843798" cy="280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200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00B2AC-C335-4100-B8B3-2D9F49A729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1F84C-D1FD-4B1B-9CFD-8E0D96AC4D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37C456-A6DA-4DEE-A3FB-4EC3058FD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{06DD3AC5-D98B-43BB-A4D6-07214D59740E}tf45205285_win32</Template>
  <TotalTime>3154</TotalTime>
  <Words>56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Wingdings 2</vt:lpstr>
      <vt:lpstr>DividendVTI</vt:lpstr>
      <vt:lpstr>AI-powered Predictive Healthcare System   “Predicting Health for a Better Tomorrow”    By Ilhem Touati   &amp;  Adama Diallo     https://github.com/ksu-hmi/AI-Powered-Preventive-Healthcare-System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ilhem.touati@cobbk12.org 1sraS0ued!</dc:creator>
  <cp:lastModifiedBy>ilhem.touati@cobbk12.org 1sraS0ued!</cp:lastModifiedBy>
  <cp:revision>4</cp:revision>
  <dcterms:created xsi:type="dcterms:W3CDTF">2024-11-05T23:49:04Z</dcterms:created>
  <dcterms:modified xsi:type="dcterms:W3CDTF">2024-11-19T23:37:42Z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