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Spectral" pitchFamily="2" charset="77"/>
      <p:regular r:id="rId8"/>
      <p:bold r:id="rId9"/>
      <p:italic r:id="rId10"/>
      <p:boldItalic r:id="rId11"/>
    </p:embeddedFont>
    <p:embeddedFont>
      <p:font typeface="Spectral ExtraBold" pitchFamily="2" charset="77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b8a734ee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b8a734ee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-Idea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- development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-Road Blocks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picking different topic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chat bot not working 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colab road block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jiayi/suicidal-text-dete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781175" y="4633775"/>
            <a:ext cx="5270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98562"/>
              <a:buNone/>
            </a:pPr>
            <a:r>
              <a:rPr lang="en" sz="1004" b="1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Coders: Shania Fernandes, Sydney Lindsay, and Jalyn Jackson</a:t>
            </a:r>
            <a:endParaRPr sz="1004" b="1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98562"/>
              <a:buNone/>
            </a:pPr>
            <a:r>
              <a:rPr lang="en" sz="1004" b="1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Source Code: </a:t>
            </a:r>
            <a:r>
              <a:rPr lang="en" sz="1004" b="1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https://github.com/gohjiayi/suicidal-text-detection</a:t>
            </a:r>
            <a:endParaRPr sz="1004" b="1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0"/>
            <a:ext cx="3733800" cy="5143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3" y="939500"/>
            <a:ext cx="3690175" cy="4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555300" y="283475"/>
            <a:ext cx="2623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C6DCE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MINDFUL AI</a:t>
            </a:r>
            <a:endParaRPr sz="2500">
              <a:solidFill>
                <a:srgbClr val="2C6DCE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rot="10800000" flipH="1">
            <a:off x="715800" y="809975"/>
            <a:ext cx="2417400" cy="9000"/>
          </a:xfrm>
          <a:prstGeom prst="straightConnector1">
            <a:avLst/>
          </a:prstGeom>
          <a:noFill/>
          <a:ln w="9525" cap="flat" cmpd="sng">
            <a:solidFill>
              <a:srgbClr val="F3469B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14813"/>
          <a:stretch/>
        </p:blipFill>
        <p:spPr>
          <a:xfrm>
            <a:off x="3973239" y="660825"/>
            <a:ext cx="4885975" cy="129048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4549325" y="2641775"/>
            <a:ext cx="3733800" cy="1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037" b="1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"Turning Words into Warnings: Detecting Despair With Social Media"</a:t>
            </a:r>
            <a:endParaRPr sz="2037" b="1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Spectral</vt:lpstr>
      <vt:lpstr>Roboto</vt:lpstr>
      <vt:lpstr>Spectral ExtraBold</vt:lpstr>
      <vt:lpstr>Arial</vt:lpstr>
      <vt:lpstr>Geometric</vt:lpstr>
      <vt:lpstr>Coders: Shania Fernandes, Sydney Lindsay, and Jalyn Jackson Source Code: https://github.com/gohjiayi/suicidal-text-detection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Jalyn Jackson</cp:lastModifiedBy>
  <cp:revision>1</cp:revision>
  <dcterms:modified xsi:type="dcterms:W3CDTF">2024-12-04T01:37:27Z</dcterms:modified>
</cp:coreProperties>
</file>