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6F1"/>
    <a:srgbClr val="00A7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980779-333A-491E-A2C6-7EC53CB6C24A}" v="153" dt="2020-12-04T00:35:32.035"/>
    <p1510:client id="{D38F7076-4570-4FF5-903B-F01EB62FD77B}" v="16" dt="2020-12-04T00:07:32.565"/>
    <p1510:client id="{EC7BB2E7-6115-4FD8-9724-84666CC53122}" v="42" dt="2020-12-04T01:25:24.3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586"/>
  </p:normalViewPr>
  <p:slideViewPr>
    <p:cSldViewPr snapToGrid="0">
      <p:cViewPr>
        <p:scale>
          <a:sx n="98" d="100"/>
          <a:sy n="98" d="100"/>
        </p:scale>
        <p:origin x="-328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sha Cabrera" userId="S::acabre11@students.kennesaw.edu::24c56de8-0f09-4052-9795-9fe9f42a8b3c" providerId="AD" clId="Web-{D38F7076-4570-4FF5-903B-F01EB62FD77B}"/>
    <pc:docChg chg="modSld">
      <pc:chgData name="Tasha Cabrera" userId="S::acabre11@students.kennesaw.edu::24c56de8-0f09-4052-9795-9fe9f42a8b3c" providerId="AD" clId="Web-{D38F7076-4570-4FF5-903B-F01EB62FD77B}" dt="2020-12-04T00:07:32.565" v="14" actId="1076"/>
      <pc:docMkLst>
        <pc:docMk/>
      </pc:docMkLst>
      <pc:sldChg chg="modSp">
        <pc:chgData name="Tasha Cabrera" userId="S::acabre11@students.kennesaw.edu::24c56de8-0f09-4052-9795-9fe9f42a8b3c" providerId="AD" clId="Web-{D38F7076-4570-4FF5-903B-F01EB62FD77B}" dt="2020-12-03T23:54:20.945" v="0" actId="1076"/>
        <pc:sldMkLst>
          <pc:docMk/>
          <pc:sldMk cId="180457871" sldId="257"/>
        </pc:sldMkLst>
        <pc:spChg chg="mod">
          <ac:chgData name="Tasha Cabrera" userId="S::acabre11@students.kennesaw.edu::24c56de8-0f09-4052-9795-9fe9f42a8b3c" providerId="AD" clId="Web-{D38F7076-4570-4FF5-903B-F01EB62FD77B}" dt="2020-12-03T23:54:20.945" v="0" actId="1076"/>
          <ac:spMkLst>
            <pc:docMk/>
            <pc:sldMk cId="180457871" sldId="257"/>
            <ac:spMk id="11" creationId="{2527AD3C-A4A7-473C-A7AD-ABE8C58E9920}"/>
          </ac:spMkLst>
        </pc:spChg>
      </pc:sldChg>
      <pc:sldChg chg="modSp">
        <pc:chgData name="Tasha Cabrera" userId="S::acabre11@students.kennesaw.edu::24c56de8-0f09-4052-9795-9fe9f42a8b3c" providerId="AD" clId="Web-{D38F7076-4570-4FF5-903B-F01EB62FD77B}" dt="2020-12-04T00:07:32.565" v="14" actId="1076"/>
        <pc:sldMkLst>
          <pc:docMk/>
          <pc:sldMk cId="1053510573" sldId="258"/>
        </pc:sldMkLst>
        <pc:spChg chg="mod">
          <ac:chgData name="Tasha Cabrera" userId="S::acabre11@students.kennesaw.edu::24c56de8-0f09-4052-9795-9fe9f42a8b3c" providerId="AD" clId="Web-{D38F7076-4570-4FF5-903B-F01EB62FD77B}" dt="2020-12-04T00:07:26.190" v="9" actId="20577"/>
          <ac:spMkLst>
            <pc:docMk/>
            <pc:sldMk cId="1053510573" sldId="258"/>
            <ac:spMk id="5" creationId="{8C2700E0-45F3-432C-981F-3FBB5F11DF8F}"/>
          </ac:spMkLst>
        </pc:spChg>
        <pc:spChg chg="mod">
          <ac:chgData name="Tasha Cabrera" userId="S::acabre11@students.kennesaw.edu::24c56de8-0f09-4052-9795-9fe9f42a8b3c" providerId="AD" clId="Web-{D38F7076-4570-4FF5-903B-F01EB62FD77B}" dt="2020-12-04T00:07:32.565" v="14" actId="1076"/>
          <ac:spMkLst>
            <pc:docMk/>
            <pc:sldMk cId="1053510573" sldId="258"/>
            <ac:spMk id="9" creationId="{8E9E5FF9-DD7F-4966-A7DC-643B1AAF59D1}"/>
          </ac:spMkLst>
        </pc:spChg>
        <pc:picChg chg="mod">
          <ac:chgData name="Tasha Cabrera" userId="S::acabre11@students.kennesaw.edu::24c56de8-0f09-4052-9795-9fe9f42a8b3c" providerId="AD" clId="Web-{D38F7076-4570-4FF5-903B-F01EB62FD77B}" dt="2020-12-04T00:03:08.385" v="2" actId="1076"/>
          <ac:picMkLst>
            <pc:docMk/>
            <pc:sldMk cId="1053510573" sldId="258"/>
            <ac:picMk id="4" creationId="{326B8615-49F5-4447-ABAC-6EA46040AEA8}"/>
          </ac:picMkLst>
        </pc:picChg>
      </pc:sldChg>
    </pc:docChg>
  </pc:docChgLst>
  <pc:docChgLst>
    <pc:chgData name="Tasha Cabrera" userId="S::acabre11@students.kennesaw.edu::24c56de8-0f09-4052-9795-9fe9f42a8b3c" providerId="AD" clId="Web-{AD980779-333A-491E-A2C6-7EC53CB6C24A}"/>
    <pc:docChg chg="modSld addMainMaster delMainMaster modMainMaster">
      <pc:chgData name="Tasha Cabrera" userId="S::acabre11@students.kennesaw.edu::24c56de8-0f09-4052-9795-9fe9f42a8b3c" providerId="AD" clId="Web-{AD980779-333A-491E-A2C6-7EC53CB6C24A}" dt="2020-12-04T00:35:31.972" v="147"/>
      <pc:docMkLst>
        <pc:docMk/>
      </pc:docMkLst>
      <pc:sldChg chg="modSp mod modClrScheme chgLayout">
        <pc:chgData name="Tasha Cabrera" userId="S::acabre11@students.kennesaw.edu::24c56de8-0f09-4052-9795-9fe9f42a8b3c" providerId="AD" clId="Web-{AD980779-333A-491E-A2C6-7EC53CB6C24A}" dt="2020-12-04T00:34:38.313" v="141"/>
        <pc:sldMkLst>
          <pc:docMk/>
          <pc:sldMk cId="180457871" sldId="257"/>
        </pc:sldMkLst>
        <pc:spChg chg="mod ord">
          <ac:chgData name="Tasha Cabrera" userId="S::acabre11@students.kennesaw.edu::24c56de8-0f09-4052-9795-9fe9f42a8b3c" providerId="AD" clId="Web-{AD980779-333A-491E-A2C6-7EC53CB6C24A}" dt="2020-12-04T00:34:38.313" v="141"/>
          <ac:spMkLst>
            <pc:docMk/>
            <pc:sldMk cId="180457871" sldId="257"/>
            <ac:spMk id="2" creationId="{39809660-C4B6-409D-A6DD-AF5ECC4680C4}"/>
          </ac:spMkLst>
        </pc:spChg>
        <pc:picChg chg="mod ord">
          <ac:chgData name="Tasha Cabrera" userId="S::acabre11@students.kennesaw.edu::24c56de8-0f09-4052-9795-9fe9f42a8b3c" providerId="AD" clId="Web-{AD980779-333A-491E-A2C6-7EC53CB6C24A}" dt="2020-12-04T00:34:38.313" v="141"/>
          <ac:picMkLst>
            <pc:docMk/>
            <pc:sldMk cId="180457871" sldId="257"/>
            <ac:picMk id="7" creationId="{73244DB9-8C0D-48BF-87BF-0E810CFE4745}"/>
          </ac:picMkLst>
        </pc:picChg>
      </pc:sldChg>
      <pc:sldChg chg="addSp delSp modSp mod setBg modClrScheme chgLayout">
        <pc:chgData name="Tasha Cabrera" userId="S::acabre11@students.kennesaw.edu::24c56de8-0f09-4052-9795-9fe9f42a8b3c" providerId="AD" clId="Web-{AD980779-333A-491E-A2C6-7EC53CB6C24A}" dt="2020-12-04T00:35:31.972" v="147"/>
        <pc:sldMkLst>
          <pc:docMk/>
          <pc:sldMk cId="1053510573" sldId="258"/>
        </pc:sldMkLst>
        <pc:spChg chg="mod ord">
          <ac:chgData name="Tasha Cabrera" userId="S::acabre11@students.kennesaw.edu::24c56de8-0f09-4052-9795-9fe9f42a8b3c" providerId="AD" clId="Web-{AD980779-333A-491E-A2C6-7EC53CB6C24A}" dt="2020-12-04T00:35:31.972" v="147"/>
          <ac:spMkLst>
            <pc:docMk/>
            <pc:sldMk cId="1053510573" sldId="258"/>
            <ac:spMk id="2" creationId="{39809660-C4B6-409D-A6DD-AF5ECC4680C4}"/>
          </ac:spMkLst>
        </pc:spChg>
        <pc:spChg chg="mod">
          <ac:chgData name="Tasha Cabrera" userId="S::acabre11@students.kennesaw.edu::24c56de8-0f09-4052-9795-9fe9f42a8b3c" providerId="AD" clId="Web-{AD980779-333A-491E-A2C6-7EC53CB6C24A}" dt="2020-12-04T00:35:31.972" v="147"/>
          <ac:spMkLst>
            <pc:docMk/>
            <pc:sldMk cId="1053510573" sldId="258"/>
            <ac:spMk id="5" creationId="{8C2700E0-45F3-432C-981F-3FBB5F11DF8F}"/>
          </ac:spMkLst>
        </pc:spChg>
        <pc:spChg chg="mod ord">
          <ac:chgData name="Tasha Cabrera" userId="S::acabre11@students.kennesaw.edu::24c56de8-0f09-4052-9795-9fe9f42a8b3c" providerId="AD" clId="Web-{AD980779-333A-491E-A2C6-7EC53CB6C24A}" dt="2020-12-04T00:35:31.972" v="147"/>
          <ac:spMkLst>
            <pc:docMk/>
            <pc:sldMk cId="1053510573" sldId="258"/>
            <ac:spMk id="9" creationId="{8E9E5FF9-DD7F-4966-A7DC-643B1AAF59D1}"/>
          </ac:spMkLst>
        </pc:spChg>
        <pc:spChg chg="add del">
          <ac:chgData name="Tasha Cabrera" userId="S::acabre11@students.kennesaw.edu::24c56de8-0f09-4052-9795-9fe9f42a8b3c" providerId="AD" clId="Web-{AD980779-333A-491E-A2C6-7EC53CB6C24A}" dt="2020-12-04T00:35:31.972" v="147"/>
          <ac:spMkLst>
            <pc:docMk/>
            <pc:sldMk cId="1053510573" sldId="258"/>
            <ac:spMk id="14" creationId="{08689088-E8EA-4B0D-9DF5-6503E5538721}"/>
          </ac:spMkLst>
        </pc:spChg>
        <pc:spChg chg="add del">
          <ac:chgData name="Tasha Cabrera" userId="S::acabre11@students.kennesaw.edu::24c56de8-0f09-4052-9795-9fe9f42a8b3c" providerId="AD" clId="Web-{AD980779-333A-491E-A2C6-7EC53CB6C24A}" dt="2020-12-04T00:35:31.972" v="147"/>
          <ac:spMkLst>
            <pc:docMk/>
            <pc:sldMk cId="1053510573" sldId="258"/>
            <ac:spMk id="24" creationId="{61CA6EE3-50AE-4068-8444-C8B685FC8BA8}"/>
          </ac:spMkLst>
        </pc:spChg>
        <pc:grpChg chg="add del">
          <ac:chgData name="Tasha Cabrera" userId="S::acabre11@students.kennesaw.edu::24c56de8-0f09-4052-9795-9fe9f42a8b3c" providerId="AD" clId="Web-{AD980779-333A-491E-A2C6-7EC53CB6C24A}" dt="2020-12-04T00:35:31.972" v="147"/>
          <ac:grpSpMkLst>
            <pc:docMk/>
            <pc:sldMk cId="1053510573" sldId="258"/>
            <ac:grpSpMk id="16" creationId="{690B3B91-59FA-408F-A060-4A5642F58BD9}"/>
          </ac:grpSpMkLst>
        </pc:grpChg>
        <pc:picChg chg="mod">
          <ac:chgData name="Tasha Cabrera" userId="S::acabre11@students.kennesaw.edu::24c56de8-0f09-4052-9795-9fe9f42a8b3c" providerId="AD" clId="Web-{AD980779-333A-491E-A2C6-7EC53CB6C24A}" dt="2020-12-04T00:35:31.972" v="147"/>
          <ac:picMkLst>
            <pc:docMk/>
            <pc:sldMk cId="1053510573" sldId="258"/>
            <ac:picMk id="4" creationId="{326B8615-49F5-4447-ABAC-6EA46040AEA8}"/>
          </ac:picMkLst>
        </pc:picChg>
        <pc:picChg chg="mod ord">
          <ac:chgData name="Tasha Cabrera" userId="S::acabre11@students.kennesaw.edu::24c56de8-0f09-4052-9795-9fe9f42a8b3c" providerId="AD" clId="Web-{AD980779-333A-491E-A2C6-7EC53CB6C24A}" dt="2020-12-04T00:35:31.972" v="147"/>
          <ac:picMkLst>
            <pc:docMk/>
            <pc:sldMk cId="1053510573" sldId="258"/>
            <ac:picMk id="7" creationId="{73244DB9-8C0D-48BF-87BF-0E810CFE4745}"/>
          </ac:picMkLst>
        </pc:picChg>
      </pc:sldChg>
      <pc:sldMasterChg chg="add del mod setBg addSldLayout delSldLayout modSldLayout">
        <pc:chgData name="Tasha Cabrera" userId="S::acabre11@students.kennesaw.edu::24c56de8-0f09-4052-9795-9fe9f42a8b3c" providerId="AD" clId="Web-{AD980779-333A-491E-A2C6-7EC53CB6C24A}" dt="2020-12-04T00:34:38.313" v="141"/>
        <pc:sldMasterMkLst>
          <pc:docMk/>
          <pc:sldMasterMk cId="1550396120" sldId="2147483648"/>
        </pc:sldMasterMkLst>
        <pc:sldLayoutChg chg="add del mod">
          <pc:chgData name="Tasha Cabrera" userId="S::acabre11@students.kennesaw.edu::24c56de8-0f09-4052-9795-9fe9f42a8b3c" providerId="AD" clId="Web-{AD980779-333A-491E-A2C6-7EC53CB6C24A}" dt="2020-12-04T00:34:38.313" v="141"/>
          <pc:sldLayoutMkLst>
            <pc:docMk/>
            <pc:sldMasterMk cId="1550396120" sldId="2147483648"/>
            <pc:sldLayoutMk cId="2673412785" sldId="2147483649"/>
          </pc:sldLayoutMkLst>
        </pc:sldLayoutChg>
        <pc:sldLayoutChg chg="add del mod">
          <pc:chgData name="Tasha Cabrera" userId="S::acabre11@students.kennesaw.edu::24c56de8-0f09-4052-9795-9fe9f42a8b3c" providerId="AD" clId="Web-{AD980779-333A-491E-A2C6-7EC53CB6C24A}" dt="2020-12-04T00:34:38.313" v="141"/>
          <pc:sldLayoutMkLst>
            <pc:docMk/>
            <pc:sldMasterMk cId="1550396120" sldId="2147483648"/>
            <pc:sldLayoutMk cId="1724458646" sldId="2147483650"/>
          </pc:sldLayoutMkLst>
        </pc:sldLayoutChg>
        <pc:sldLayoutChg chg="add del mod">
          <pc:chgData name="Tasha Cabrera" userId="S::acabre11@students.kennesaw.edu::24c56de8-0f09-4052-9795-9fe9f42a8b3c" providerId="AD" clId="Web-{AD980779-333A-491E-A2C6-7EC53CB6C24A}" dt="2020-12-04T00:34:38.313" v="141"/>
          <pc:sldLayoutMkLst>
            <pc:docMk/>
            <pc:sldMasterMk cId="1550396120" sldId="2147483648"/>
            <pc:sldLayoutMk cId="220231200" sldId="2147483651"/>
          </pc:sldLayoutMkLst>
        </pc:sldLayoutChg>
        <pc:sldLayoutChg chg="add del mod">
          <pc:chgData name="Tasha Cabrera" userId="S::acabre11@students.kennesaw.edu::24c56de8-0f09-4052-9795-9fe9f42a8b3c" providerId="AD" clId="Web-{AD980779-333A-491E-A2C6-7EC53CB6C24A}" dt="2020-12-04T00:34:38.313" v="141"/>
          <pc:sldLayoutMkLst>
            <pc:docMk/>
            <pc:sldMasterMk cId="1550396120" sldId="2147483648"/>
            <pc:sldLayoutMk cId="4185369280" sldId="2147483652"/>
          </pc:sldLayoutMkLst>
        </pc:sldLayoutChg>
        <pc:sldLayoutChg chg="add del mod">
          <pc:chgData name="Tasha Cabrera" userId="S::acabre11@students.kennesaw.edu::24c56de8-0f09-4052-9795-9fe9f42a8b3c" providerId="AD" clId="Web-{AD980779-333A-491E-A2C6-7EC53CB6C24A}" dt="2020-12-04T00:34:38.313" v="141"/>
          <pc:sldLayoutMkLst>
            <pc:docMk/>
            <pc:sldMasterMk cId="1550396120" sldId="2147483648"/>
            <pc:sldLayoutMk cId="881827738" sldId="2147483653"/>
          </pc:sldLayoutMkLst>
        </pc:sldLayoutChg>
        <pc:sldLayoutChg chg="add del mod">
          <pc:chgData name="Tasha Cabrera" userId="S::acabre11@students.kennesaw.edu::24c56de8-0f09-4052-9795-9fe9f42a8b3c" providerId="AD" clId="Web-{AD980779-333A-491E-A2C6-7EC53CB6C24A}" dt="2020-12-04T00:34:38.313" v="141"/>
          <pc:sldLayoutMkLst>
            <pc:docMk/>
            <pc:sldMasterMk cId="1550396120" sldId="2147483648"/>
            <pc:sldLayoutMk cId="1244143840" sldId="2147483654"/>
          </pc:sldLayoutMkLst>
        </pc:sldLayoutChg>
        <pc:sldLayoutChg chg="add del mod">
          <pc:chgData name="Tasha Cabrera" userId="S::acabre11@students.kennesaw.edu::24c56de8-0f09-4052-9795-9fe9f42a8b3c" providerId="AD" clId="Web-{AD980779-333A-491E-A2C6-7EC53CB6C24A}" dt="2020-12-04T00:34:38.313" v="141"/>
          <pc:sldLayoutMkLst>
            <pc:docMk/>
            <pc:sldMasterMk cId="1550396120" sldId="2147483648"/>
            <pc:sldLayoutMk cId="3141934382" sldId="2147483655"/>
          </pc:sldLayoutMkLst>
        </pc:sldLayoutChg>
        <pc:sldLayoutChg chg="add del mod">
          <pc:chgData name="Tasha Cabrera" userId="S::acabre11@students.kennesaw.edu::24c56de8-0f09-4052-9795-9fe9f42a8b3c" providerId="AD" clId="Web-{AD980779-333A-491E-A2C6-7EC53CB6C24A}" dt="2020-12-04T00:34:38.313" v="141"/>
          <pc:sldLayoutMkLst>
            <pc:docMk/>
            <pc:sldMasterMk cId="1550396120" sldId="2147483648"/>
            <pc:sldLayoutMk cId="1621575194" sldId="2147483656"/>
          </pc:sldLayoutMkLst>
        </pc:sldLayoutChg>
        <pc:sldLayoutChg chg="add del mod">
          <pc:chgData name="Tasha Cabrera" userId="S::acabre11@students.kennesaw.edu::24c56de8-0f09-4052-9795-9fe9f42a8b3c" providerId="AD" clId="Web-{AD980779-333A-491E-A2C6-7EC53CB6C24A}" dt="2020-12-04T00:34:38.313" v="141"/>
          <pc:sldLayoutMkLst>
            <pc:docMk/>
            <pc:sldMasterMk cId="1550396120" sldId="2147483648"/>
            <pc:sldLayoutMk cId="1685370876" sldId="2147483657"/>
          </pc:sldLayoutMkLst>
        </pc:sldLayoutChg>
        <pc:sldLayoutChg chg="add del mod">
          <pc:chgData name="Tasha Cabrera" userId="S::acabre11@students.kennesaw.edu::24c56de8-0f09-4052-9795-9fe9f42a8b3c" providerId="AD" clId="Web-{AD980779-333A-491E-A2C6-7EC53CB6C24A}" dt="2020-12-04T00:34:38.313" v="141"/>
          <pc:sldLayoutMkLst>
            <pc:docMk/>
            <pc:sldMasterMk cId="1550396120" sldId="2147483648"/>
            <pc:sldLayoutMk cId="614809396" sldId="2147483658"/>
          </pc:sldLayoutMkLst>
        </pc:sldLayoutChg>
        <pc:sldLayoutChg chg="add del mod">
          <pc:chgData name="Tasha Cabrera" userId="S::acabre11@students.kennesaw.edu::24c56de8-0f09-4052-9795-9fe9f42a8b3c" providerId="AD" clId="Web-{AD980779-333A-491E-A2C6-7EC53CB6C24A}" dt="2020-12-04T00:34:38.313" v="141"/>
          <pc:sldLayoutMkLst>
            <pc:docMk/>
            <pc:sldMasterMk cId="1550396120" sldId="2147483648"/>
            <pc:sldLayoutMk cId="2338901356" sldId="2147483659"/>
          </pc:sldLayoutMkLst>
        </pc:sldLayoutChg>
      </pc:sldMasterChg>
      <pc:sldMasterChg chg="add del addSldLayout delSldLayout modSldLayout">
        <pc:chgData name="Tasha Cabrera" userId="S::acabre11@students.kennesaw.edu::24c56de8-0f09-4052-9795-9fe9f42a8b3c" providerId="AD" clId="Web-{AD980779-333A-491E-A2C6-7EC53CB6C24A}" dt="2020-12-04T00:31:55.210" v="128"/>
        <pc:sldMasterMkLst>
          <pc:docMk/>
          <pc:sldMasterMk cId="296809397" sldId="2147483660"/>
        </pc:sldMasterMkLst>
        <pc:sldLayoutChg chg="add del mod replId">
          <pc:chgData name="Tasha Cabrera" userId="S::acabre11@students.kennesaw.edu::24c56de8-0f09-4052-9795-9fe9f42a8b3c" providerId="AD" clId="Web-{AD980779-333A-491E-A2C6-7EC53CB6C24A}" dt="2020-12-04T00:31:55.210" v="128"/>
          <pc:sldLayoutMkLst>
            <pc:docMk/>
            <pc:sldMasterMk cId="296809397" sldId="2147483660"/>
            <pc:sldLayoutMk cId="779058057" sldId="2147483661"/>
          </pc:sldLayoutMkLst>
        </pc:sldLayoutChg>
        <pc:sldLayoutChg chg="add del mod replId">
          <pc:chgData name="Tasha Cabrera" userId="S::acabre11@students.kennesaw.edu::24c56de8-0f09-4052-9795-9fe9f42a8b3c" providerId="AD" clId="Web-{AD980779-333A-491E-A2C6-7EC53CB6C24A}" dt="2020-12-04T00:31:55.210" v="128"/>
          <pc:sldLayoutMkLst>
            <pc:docMk/>
            <pc:sldMasterMk cId="296809397" sldId="2147483660"/>
            <pc:sldLayoutMk cId="3242501570" sldId="2147483662"/>
          </pc:sldLayoutMkLst>
        </pc:sldLayoutChg>
        <pc:sldLayoutChg chg="add del mod replId">
          <pc:chgData name="Tasha Cabrera" userId="S::acabre11@students.kennesaw.edu::24c56de8-0f09-4052-9795-9fe9f42a8b3c" providerId="AD" clId="Web-{AD980779-333A-491E-A2C6-7EC53CB6C24A}" dt="2020-12-04T00:31:55.210" v="128"/>
          <pc:sldLayoutMkLst>
            <pc:docMk/>
            <pc:sldMasterMk cId="296809397" sldId="2147483660"/>
            <pc:sldLayoutMk cId="1601661099" sldId="2147483663"/>
          </pc:sldLayoutMkLst>
        </pc:sldLayoutChg>
        <pc:sldLayoutChg chg="add del mod replId">
          <pc:chgData name="Tasha Cabrera" userId="S::acabre11@students.kennesaw.edu::24c56de8-0f09-4052-9795-9fe9f42a8b3c" providerId="AD" clId="Web-{AD980779-333A-491E-A2C6-7EC53CB6C24A}" dt="2020-12-04T00:31:55.210" v="128"/>
          <pc:sldLayoutMkLst>
            <pc:docMk/>
            <pc:sldMasterMk cId="296809397" sldId="2147483660"/>
            <pc:sldLayoutMk cId="2283770148" sldId="2147483664"/>
          </pc:sldLayoutMkLst>
        </pc:sldLayoutChg>
        <pc:sldLayoutChg chg="add del mod replId">
          <pc:chgData name="Tasha Cabrera" userId="S::acabre11@students.kennesaw.edu::24c56de8-0f09-4052-9795-9fe9f42a8b3c" providerId="AD" clId="Web-{AD980779-333A-491E-A2C6-7EC53CB6C24A}" dt="2020-12-04T00:31:55.210" v="128"/>
          <pc:sldLayoutMkLst>
            <pc:docMk/>
            <pc:sldMasterMk cId="296809397" sldId="2147483660"/>
            <pc:sldLayoutMk cId="2645653675" sldId="2147483665"/>
          </pc:sldLayoutMkLst>
        </pc:sldLayoutChg>
        <pc:sldLayoutChg chg="add del mod replId">
          <pc:chgData name="Tasha Cabrera" userId="S::acabre11@students.kennesaw.edu::24c56de8-0f09-4052-9795-9fe9f42a8b3c" providerId="AD" clId="Web-{AD980779-333A-491E-A2C6-7EC53CB6C24A}" dt="2020-12-04T00:31:55.210" v="128"/>
          <pc:sldLayoutMkLst>
            <pc:docMk/>
            <pc:sldMasterMk cId="296809397" sldId="2147483660"/>
            <pc:sldLayoutMk cId="1847229078" sldId="2147483666"/>
          </pc:sldLayoutMkLst>
        </pc:sldLayoutChg>
        <pc:sldLayoutChg chg="add del mod replId">
          <pc:chgData name="Tasha Cabrera" userId="S::acabre11@students.kennesaw.edu::24c56de8-0f09-4052-9795-9fe9f42a8b3c" providerId="AD" clId="Web-{AD980779-333A-491E-A2C6-7EC53CB6C24A}" dt="2020-12-04T00:31:55.210" v="128"/>
          <pc:sldLayoutMkLst>
            <pc:docMk/>
            <pc:sldMasterMk cId="296809397" sldId="2147483660"/>
            <pc:sldLayoutMk cId="2840707746" sldId="2147483667"/>
          </pc:sldLayoutMkLst>
        </pc:sldLayoutChg>
        <pc:sldLayoutChg chg="add del mod replId">
          <pc:chgData name="Tasha Cabrera" userId="S::acabre11@students.kennesaw.edu::24c56de8-0f09-4052-9795-9fe9f42a8b3c" providerId="AD" clId="Web-{AD980779-333A-491E-A2C6-7EC53CB6C24A}" dt="2020-12-04T00:31:55.210" v="128"/>
          <pc:sldLayoutMkLst>
            <pc:docMk/>
            <pc:sldMasterMk cId="296809397" sldId="2147483660"/>
            <pc:sldLayoutMk cId="364331984" sldId="2147483668"/>
          </pc:sldLayoutMkLst>
        </pc:sldLayoutChg>
        <pc:sldLayoutChg chg="add del mod replId">
          <pc:chgData name="Tasha Cabrera" userId="S::acabre11@students.kennesaw.edu::24c56de8-0f09-4052-9795-9fe9f42a8b3c" providerId="AD" clId="Web-{AD980779-333A-491E-A2C6-7EC53CB6C24A}" dt="2020-12-04T00:31:55.210" v="128"/>
          <pc:sldLayoutMkLst>
            <pc:docMk/>
            <pc:sldMasterMk cId="296809397" sldId="2147483660"/>
            <pc:sldLayoutMk cId="1924496070" sldId="2147483669"/>
          </pc:sldLayoutMkLst>
        </pc:sldLayoutChg>
        <pc:sldLayoutChg chg="add del mod replId">
          <pc:chgData name="Tasha Cabrera" userId="S::acabre11@students.kennesaw.edu::24c56de8-0f09-4052-9795-9fe9f42a8b3c" providerId="AD" clId="Web-{AD980779-333A-491E-A2C6-7EC53CB6C24A}" dt="2020-12-04T00:31:55.210" v="128"/>
          <pc:sldLayoutMkLst>
            <pc:docMk/>
            <pc:sldMasterMk cId="296809397" sldId="2147483660"/>
            <pc:sldLayoutMk cId="271389592" sldId="2147483670"/>
          </pc:sldLayoutMkLst>
        </pc:sldLayoutChg>
        <pc:sldLayoutChg chg="add del mod replId">
          <pc:chgData name="Tasha Cabrera" userId="S::acabre11@students.kennesaw.edu::24c56de8-0f09-4052-9795-9fe9f42a8b3c" providerId="AD" clId="Web-{AD980779-333A-491E-A2C6-7EC53CB6C24A}" dt="2020-12-04T00:31:55.210" v="128"/>
          <pc:sldLayoutMkLst>
            <pc:docMk/>
            <pc:sldMasterMk cId="296809397" sldId="2147483660"/>
            <pc:sldLayoutMk cId="1569953209" sldId="2147483671"/>
          </pc:sldLayoutMkLst>
        </pc:sldLayoutChg>
        <pc:sldLayoutChg chg="add del mod replId">
          <pc:chgData name="Tasha Cabrera" userId="S::acabre11@students.kennesaw.edu::24c56de8-0f09-4052-9795-9fe9f42a8b3c" providerId="AD" clId="Web-{AD980779-333A-491E-A2C6-7EC53CB6C24A}" dt="2020-12-04T00:31:55.210" v="128"/>
          <pc:sldLayoutMkLst>
            <pc:docMk/>
            <pc:sldMasterMk cId="296809397" sldId="2147483660"/>
            <pc:sldLayoutMk cId="3261517257" sldId="2147483672"/>
          </pc:sldLayoutMkLst>
        </pc:sldLayoutChg>
        <pc:sldLayoutChg chg="add del mod replId">
          <pc:chgData name="Tasha Cabrera" userId="S::acabre11@students.kennesaw.edu::24c56de8-0f09-4052-9795-9fe9f42a8b3c" providerId="AD" clId="Web-{AD980779-333A-491E-A2C6-7EC53CB6C24A}" dt="2020-12-04T00:31:55.210" v="128"/>
          <pc:sldLayoutMkLst>
            <pc:docMk/>
            <pc:sldMasterMk cId="296809397" sldId="2147483660"/>
            <pc:sldLayoutMk cId="1829817136" sldId="2147483673"/>
          </pc:sldLayoutMkLst>
        </pc:sldLayoutChg>
        <pc:sldLayoutChg chg="add del mod replId">
          <pc:chgData name="Tasha Cabrera" userId="S::acabre11@students.kennesaw.edu::24c56de8-0f09-4052-9795-9fe9f42a8b3c" providerId="AD" clId="Web-{AD980779-333A-491E-A2C6-7EC53CB6C24A}" dt="2020-12-04T00:31:55.210" v="128"/>
          <pc:sldLayoutMkLst>
            <pc:docMk/>
            <pc:sldMasterMk cId="296809397" sldId="2147483660"/>
            <pc:sldLayoutMk cId="1192804968" sldId="2147483674"/>
          </pc:sldLayoutMkLst>
        </pc:sldLayoutChg>
        <pc:sldLayoutChg chg="add del mod replId">
          <pc:chgData name="Tasha Cabrera" userId="S::acabre11@students.kennesaw.edu::24c56de8-0f09-4052-9795-9fe9f42a8b3c" providerId="AD" clId="Web-{AD980779-333A-491E-A2C6-7EC53CB6C24A}" dt="2020-12-04T00:31:55.210" v="128"/>
          <pc:sldLayoutMkLst>
            <pc:docMk/>
            <pc:sldMasterMk cId="296809397" sldId="2147483660"/>
            <pc:sldLayoutMk cId="1817343101" sldId="2147483675"/>
          </pc:sldLayoutMkLst>
        </pc:sldLayoutChg>
        <pc:sldLayoutChg chg="add del mod replId">
          <pc:chgData name="Tasha Cabrera" userId="S::acabre11@students.kennesaw.edu::24c56de8-0f09-4052-9795-9fe9f42a8b3c" providerId="AD" clId="Web-{AD980779-333A-491E-A2C6-7EC53CB6C24A}" dt="2020-12-04T00:31:55.210" v="128"/>
          <pc:sldLayoutMkLst>
            <pc:docMk/>
            <pc:sldMasterMk cId="296809397" sldId="2147483660"/>
            <pc:sldLayoutMk cId="3945045743" sldId="2147483676"/>
          </pc:sldLayoutMkLst>
        </pc:sldLayoutChg>
        <pc:sldLayoutChg chg="add del mod replId">
          <pc:chgData name="Tasha Cabrera" userId="S::acabre11@students.kennesaw.edu::24c56de8-0f09-4052-9795-9fe9f42a8b3c" providerId="AD" clId="Web-{AD980779-333A-491E-A2C6-7EC53CB6C24A}" dt="2020-12-04T00:31:55.210" v="128"/>
          <pc:sldLayoutMkLst>
            <pc:docMk/>
            <pc:sldMasterMk cId="296809397" sldId="2147483660"/>
            <pc:sldLayoutMk cId="420459233" sldId="2147483677"/>
          </pc:sldLayoutMkLst>
        </pc:sldLayoutChg>
      </pc:sldMasterChg>
      <pc:sldMasterChg chg="add del addSldLayout delSldLayout modSldLayout">
        <pc:chgData name="Tasha Cabrera" userId="S::acabre11@students.kennesaw.edu::24c56de8-0f09-4052-9795-9fe9f42a8b3c" providerId="AD" clId="Web-{AD980779-333A-491E-A2C6-7EC53CB6C24A}" dt="2020-12-04T00:34:18.937" v="140"/>
        <pc:sldMasterMkLst>
          <pc:docMk/>
          <pc:sldMasterMk cId="2379557185" sldId="2147483660"/>
        </pc:sldMasterMkLst>
        <pc:sldLayoutChg chg="add del mod replId">
          <pc:chgData name="Tasha Cabrera" userId="S::acabre11@students.kennesaw.edu::24c56de8-0f09-4052-9795-9fe9f42a8b3c" providerId="AD" clId="Web-{AD980779-333A-491E-A2C6-7EC53CB6C24A}" dt="2020-12-04T00:34:18.937" v="140"/>
          <pc:sldLayoutMkLst>
            <pc:docMk/>
            <pc:sldMasterMk cId="2379557185" sldId="2147483660"/>
            <pc:sldLayoutMk cId="3320563319" sldId="2147483661"/>
          </pc:sldLayoutMkLst>
        </pc:sldLayoutChg>
        <pc:sldLayoutChg chg="add del mod replId">
          <pc:chgData name="Tasha Cabrera" userId="S::acabre11@students.kennesaw.edu::24c56de8-0f09-4052-9795-9fe9f42a8b3c" providerId="AD" clId="Web-{AD980779-333A-491E-A2C6-7EC53CB6C24A}" dt="2020-12-04T00:34:18.937" v="140"/>
          <pc:sldLayoutMkLst>
            <pc:docMk/>
            <pc:sldMasterMk cId="2379557185" sldId="2147483660"/>
            <pc:sldLayoutMk cId="2842921069" sldId="2147483662"/>
          </pc:sldLayoutMkLst>
        </pc:sldLayoutChg>
        <pc:sldLayoutChg chg="add del mod replId">
          <pc:chgData name="Tasha Cabrera" userId="S::acabre11@students.kennesaw.edu::24c56de8-0f09-4052-9795-9fe9f42a8b3c" providerId="AD" clId="Web-{AD980779-333A-491E-A2C6-7EC53CB6C24A}" dt="2020-12-04T00:34:18.937" v="140"/>
          <pc:sldLayoutMkLst>
            <pc:docMk/>
            <pc:sldMasterMk cId="2379557185" sldId="2147483660"/>
            <pc:sldLayoutMk cId="3427591795" sldId="2147483663"/>
          </pc:sldLayoutMkLst>
        </pc:sldLayoutChg>
        <pc:sldLayoutChg chg="add del mod replId">
          <pc:chgData name="Tasha Cabrera" userId="S::acabre11@students.kennesaw.edu::24c56de8-0f09-4052-9795-9fe9f42a8b3c" providerId="AD" clId="Web-{AD980779-333A-491E-A2C6-7EC53CB6C24A}" dt="2020-12-04T00:34:18.937" v="140"/>
          <pc:sldLayoutMkLst>
            <pc:docMk/>
            <pc:sldMasterMk cId="2379557185" sldId="2147483660"/>
            <pc:sldLayoutMk cId="855659409" sldId="2147483664"/>
          </pc:sldLayoutMkLst>
        </pc:sldLayoutChg>
        <pc:sldLayoutChg chg="add del mod replId">
          <pc:chgData name="Tasha Cabrera" userId="S::acabre11@students.kennesaw.edu::24c56de8-0f09-4052-9795-9fe9f42a8b3c" providerId="AD" clId="Web-{AD980779-333A-491E-A2C6-7EC53CB6C24A}" dt="2020-12-04T00:34:18.937" v="140"/>
          <pc:sldLayoutMkLst>
            <pc:docMk/>
            <pc:sldMasterMk cId="2379557185" sldId="2147483660"/>
            <pc:sldLayoutMk cId="1594084678" sldId="2147483665"/>
          </pc:sldLayoutMkLst>
        </pc:sldLayoutChg>
        <pc:sldLayoutChg chg="add del mod replId">
          <pc:chgData name="Tasha Cabrera" userId="S::acabre11@students.kennesaw.edu::24c56de8-0f09-4052-9795-9fe9f42a8b3c" providerId="AD" clId="Web-{AD980779-333A-491E-A2C6-7EC53CB6C24A}" dt="2020-12-04T00:34:18.937" v="140"/>
          <pc:sldLayoutMkLst>
            <pc:docMk/>
            <pc:sldMasterMk cId="2379557185" sldId="2147483660"/>
            <pc:sldLayoutMk cId="1681598425" sldId="2147483666"/>
          </pc:sldLayoutMkLst>
        </pc:sldLayoutChg>
        <pc:sldLayoutChg chg="add del mod replId">
          <pc:chgData name="Tasha Cabrera" userId="S::acabre11@students.kennesaw.edu::24c56de8-0f09-4052-9795-9fe9f42a8b3c" providerId="AD" clId="Web-{AD980779-333A-491E-A2C6-7EC53CB6C24A}" dt="2020-12-04T00:34:18.937" v="140"/>
          <pc:sldLayoutMkLst>
            <pc:docMk/>
            <pc:sldMasterMk cId="2379557185" sldId="2147483660"/>
            <pc:sldLayoutMk cId="3714188159" sldId="2147483667"/>
          </pc:sldLayoutMkLst>
        </pc:sldLayoutChg>
        <pc:sldLayoutChg chg="add del mod replId">
          <pc:chgData name="Tasha Cabrera" userId="S::acabre11@students.kennesaw.edu::24c56de8-0f09-4052-9795-9fe9f42a8b3c" providerId="AD" clId="Web-{AD980779-333A-491E-A2C6-7EC53CB6C24A}" dt="2020-12-04T00:34:18.937" v="140"/>
          <pc:sldLayoutMkLst>
            <pc:docMk/>
            <pc:sldMasterMk cId="2379557185" sldId="2147483660"/>
            <pc:sldLayoutMk cId="3274153257" sldId="2147483668"/>
          </pc:sldLayoutMkLst>
        </pc:sldLayoutChg>
        <pc:sldLayoutChg chg="add del mod replId">
          <pc:chgData name="Tasha Cabrera" userId="S::acabre11@students.kennesaw.edu::24c56de8-0f09-4052-9795-9fe9f42a8b3c" providerId="AD" clId="Web-{AD980779-333A-491E-A2C6-7EC53CB6C24A}" dt="2020-12-04T00:34:18.937" v="140"/>
          <pc:sldLayoutMkLst>
            <pc:docMk/>
            <pc:sldMasterMk cId="2379557185" sldId="2147483660"/>
            <pc:sldLayoutMk cId="1985092141" sldId="2147483669"/>
          </pc:sldLayoutMkLst>
        </pc:sldLayoutChg>
        <pc:sldLayoutChg chg="add del mod replId">
          <pc:chgData name="Tasha Cabrera" userId="S::acabre11@students.kennesaw.edu::24c56de8-0f09-4052-9795-9fe9f42a8b3c" providerId="AD" clId="Web-{AD980779-333A-491E-A2C6-7EC53CB6C24A}" dt="2020-12-04T00:34:18.937" v="140"/>
          <pc:sldLayoutMkLst>
            <pc:docMk/>
            <pc:sldMasterMk cId="2379557185" sldId="2147483660"/>
            <pc:sldLayoutMk cId="93505062" sldId="2147483670"/>
          </pc:sldLayoutMkLst>
        </pc:sldLayoutChg>
        <pc:sldLayoutChg chg="add del mod replId">
          <pc:chgData name="Tasha Cabrera" userId="S::acabre11@students.kennesaw.edu::24c56de8-0f09-4052-9795-9fe9f42a8b3c" providerId="AD" clId="Web-{AD980779-333A-491E-A2C6-7EC53CB6C24A}" dt="2020-12-04T00:34:18.937" v="140"/>
          <pc:sldLayoutMkLst>
            <pc:docMk/>
            <pc:sldMasterMk cId="2379557185" sldId="2147483660"/>
            <pc:sldLayoutMk cId="1158481496" sldId="2147483671"/>
          </pc:sldLayoutMkLst>
        </pc:sldLayoutChg>
      </pc:sldMasterChg>
      <pc:sldMasterChg chg="add del addSldLayout delSldLayout modSldLayout">
        <pc:chgData name="Tasha Cabrera" userId="S::acabre11@students.kennesaw.edu::24c56de8-0f09-4052-9795-9fe9f42a8b3c" providerId="AD" clId="Web-{AD980779-333A-491E-A2C6-7EC53CB6C24A}" dt="2020-12-04T00:33:17.980" v="133"/>
        <pc:sldMasterMkLst>
          <pc:docMk/>
          <pc:sldMasterMk cId="3402825620" sldId="2147483660"/>
        </pc:sldMasterMkLst>
        <pc:sldLayoutChg chg="add del mod replId">
          <pc:chgData name="Tasha Cabrera" userId="S::acabre11@students.kennesaw.edu::24c56de8-0f09-4052-9795-9fe9f42a8b3c" providerId="AD" clId="Web-{AD980779-333A-491E-A2C6-7EC53CB6C24A}" dt="2020-12-04T00:33:17.980" v="133"/>
          <pc:sldLayoutMkLst>
            <pc:docMk/>
            <pc:sldMasterMk cId="3402825620" sldId="2147483660"/>
            <pc:sldLayoutMk cId="4181515945" sldId="2147483661"/>
          </pc:sldLayoutMkLst>
        </pc:sldLayoutChg>
        <pc:sldLayoutChg chg="add del mod replId">
          <pc:chgData name="Tasha Cabrera" userId="S::acabre11@students.kennesaw.edu::24c56de8-0f09-4052-9795-9fe9f42a8b3c" providerId="AD" clId="Web-{AD980779-333A-491E-A2C6-7EC53CB6C24A}" dt="2020-12-04T00:33:17.980" v="133"/>
          <pc:sldLayoutMkLst>
            <pc:docMk/>
            <pc:sldMasterMk cId="3402825620" sldId="2147483660"/>
            <pc:sldLayoutMk cId="1891037863" sldId="2147483662"/>
          </pc:sldLayoutMkLst>
        </pc:sldLayoutChg>
        <pc:sldLayoutChg chg="add del mod replId">
          <pc:chgData name="Tasha Cabrera" userId="S::acabre11@students.kennesaw.edu::24c56de8-0f09-4052-9795-9fe9f42a8b3c" providerId="AD" clId="Web-{AD980779-333A-491E-A2C6-7EC53CB6C24A}" dt="2020-12-04T00:33:17.980" v="133"/>
          <pc:sldLayoutMkLst>
            <pc:docMk/>
            <pc:sldMasterMk cId="3402825620" sldId="2147483660"/>
            <pc:sldLayoutMk cId="1792465418" sldId="2147483663"/>
          </pc:sldLayoutMkLst>
        </pc:sldLayoutChg>
        <pc:sldLayoutChg chg="add del mod replId">
          <pc:chgData name="Tasha Cabrera" userId="S::acabre11@students.kennesaw.edu::24c56de8-0f09-4052-9795-9fe9f42a8b3c" providerId="AD" clId="Web-{AD980779-333A-491E-A2C6-7EC53CB6C24A}" dt="2020-12-04T00:33:17.980" v="133"/>
          <pc:sldLayoutMkLst>
            <pc:docMk/>
            <pc:sldMasterMk cId="3402825620" sldId="2147483660"/>
            <pc:sldLayoutMk cId="3030138607" sldId="2147483664"/>
          </pc:sldLayoutMkLst>
        </pc:sldLayoutChg>
        <pc:sldLayoutChg chg="add del mod replId">
          <pc:chgData name="Tasha Cabrera" userId="S::acabre11@students.kennesaw.edu::24c56de8-0f09-4052-9795-9fe9f42a8b3c" providerId="AD" clId="Web-{AD980779-333A-491E-A2C6-7EC53CB6C24A}" dt="2020-12-04T00:33:17.980" v="133"/>
          <pc:sldLayoutMkLst>
            <pc:docMk/>
            <pc:sldMasterMk cId="3402825620" sldId="2147483660"/>
            <pc:sldLayoutMk cId="1665936107" sldId="2147483665"/>
          </pc:sldLayoutMkLst>
        </pc:sldLayoutChg>
        <pc:sldLayoutChg chg="add del mod replId">
          <pc:chgData name="Tasha Cabrera" userId="S::acabre11@students.kennesaw.edu::24c56de8-0f09-4052-9795-9fe9f42a8b3c" providerId="AD" clId="Web-{AD980779-333A-491E-A2C6-7EC53CB6C24A}" dt="2020-12-04T00:33:17.980" v="133"/>
          <pc:sldLayoutMkLst>
            <pc:docMk/>
            <pc:sldMasterMk cId="3402825620" sldId="2147483660"/>
            <pc:sldLayoutMk cId="1087197252" sldId="2147483666"/>
          </pc:sldLayoutMkLst>
        </pc:sldLayoutChg>
        <pc:sldLayoutChg chg="add del mod replId">
          <pc:chgData name="Tasha Cabrera" userId="S::acabre11@students.kennesaw.edu::24c56de8-0f09-4052-9795-9fe9f42a8b3c" providerId="AD" clId="Web-{AD980779-333A-491E-A2C6-7EC53CB6C24A}" dt="2020-12-04T00:33:17.980" v="133"/>
          <pc:sldLayoutMkLst>
            <pc:docMk/>
            <pc:sldMasterMk cId="3402825620" sldId="2147483660"/>
            <pc:sldLayoutMk cId="2963670102" sldId="2147483667"/>
          </pc:sldLayoutMkLst>
        </pc:sldLayoutChg>
        <pc:sldLayoutChg chg="add del mod replId">
          <pc:chgData name="Tasha Cabrera" userId="S::acabre11@students.kennesaw.edu::24c56de8-0f09-4052-9795-9fe9f42a8b3c" providerId="AD" clId="Web-{AD980779-333A-491E-A2C6-7EC53CB6C24A}" dt="2020-12-04T00:33:17.980" v="133"/>
          <pc:sldLayoutMkLst>
            <pc:docMk/>
            <pc:sldMasterMk cId="3402825620" sldId="2147483660"/>
            <pc:sldLayoutMk cId="2359024156" sldId="2147483668"/>
          </pc:sldLayoutMkLst>
        </pc:sldLayoutChg>
        <pc:sldLayoutChg chg="add del mod replId">
          <pc:chgData name="Tasha Cabrera" userId="S::acabre11@students.kennesaw.edu::24c56de8-0f09-4052-9795-9fe9f42a8b3c" providerId="AD" clId="Web-{AD980779-333A-491E-A2C6-7EC53CB6C24A}" dt="2020-12-04T00:33:17.980" v="133"/>
          <pc:sldLayoutMkLst>
            <pc:docMk/>
            <pc:sldMasterMk cId="3402825620" sldId="2147483660"/>
            <pc:sldLayoutMk cId="2985324355" sldId="2147483669"/>
          </pc:sldLayoutMkLst>
        </pc:sldLayoutChg>
        <pc:sldLayoutChg chg="add del mod replId">
          <pc:chgData name="Tasha Cabrera" userId="S::acabre11@students.kennesaw.edu::24c56de8-0f09-4052-9795-9fe9f42a8b3c" providerId="AD" clId="Web-{AD980779-333A-491E-A2C6-7EC53CB6C24A}" dt="2020-12-04T00:33:17.980" v="133"/>
          <pc:sldLayoutMkLst>
            <pc:docMk/>
            <pc:sldMasterMk cId="3402825620" sldId="2147483660"/>
            <pc:sldLayoutMk cId="1034471005" sldId="2147483670"/>
          </pc:sldLayoutMkLst>
        </pc:sldLayoutChg>
        <pc:sldLayoutChg chg="add del mod replId">
          <pc:chgData name="Tasha Cabrera" userId="S::acabre11@students.kennesaw.edu::24c56de8-0f09-4052-9795-9fe9f42a8b3c" providerId="AD" clId="Web-{AD980779-333A-491E-A2C6-7EC53CB6C24A}" dt="2020-12-04T00:33:17.980" v="133"/>
          <pc:sldLayoutMkLst>
            <pc:docMk/>
            <pc:sldMasterMk cId="3402825620" sldId="2147483660"/>
            <pc:sldLayoutMk cId="76045799" sldId="2147483671"/>
          </pc:sldLayoutMkLst>
        </pc:sldLayoutChg>
        <pc:sldLayoutChg chg="add del mod replId">
          <pc:chgData name="Tasha Cabrera" userId="S::acabre11@students.kennesaw.edu::24c56de8-0f09-4052-9795-9fe9f42a8b3c" providerId="AD" clId="Web-{AD980779-333A-491E-A2C6-7EC53CB6C24A}" dt="2020-12-04T00:33:17.980" v="133"/>
          <pc:sldLayoutMkLst>
            <pc:docMk/>
            <pc:sldMasterMk cId="3402825620" sldId="2147483660"/>
            <pc:sldLayoutMk cId="2488227214" sldId="2147483672"/>
          </pc:sldLayoutMkLst>
        </pc:sldLayoutChg>
        <pc:sldLayoutChg chg="add del mod replId">
          <pc:chgData name="Tasha Cabrera" userId="S::acabre11@students.kennesaw.edu::24c56de8-0f09-4052-9795-9fe9f42a8b3c" providerId="AD" clId="Web-{AD980779-333A-491E-A2C6-7EC53CB6C24A}" dt="2020-12-04T00:33:17.980" v="133"/>
          <pc:sldLayoutMkLst>
            <pc:docMk/>
            <pc:sldMasterMk cId="3402825620" sldId="2147483660"/>
            <pc:sldLayoutMk cId="800732383" sldId="2147483673"/>
          </pc:sldLayoutMkLst>
        </pc:sldLayoutChg>
        <pc:sldLayoutChg chg="add del mod replId">
          <pc:chgData name="Tasha Cabrera" userId="S::acabre11@students.kennesaw.edu::24c56de8-0f09-4052-9795-9fe9f42a8b3c" providerId="AD" clId="Web-{AD980779-333A-491E-A2C6-7EC53CB6C24A}" dt="2020-12-04T00:33:17.980" v="133"/>
          <pc:sldLayoutMkLst>
            <pc:docMk/>
            <pc:sldMasterMk cId="3402825620" sldId="2147483660"/>
            <pc:sldLayoutMk cId="4146837329" sldId="2147483674"/>
          </pc:sldLayoutMkLst>
        </pc:sldLayoutChg>
        <pc:sldLayoutChg chg="add del mod replId">
          <pc:chgData name="Tasha Cabrera" userId="S::acabre11@students.kennesaw.edu::24c56de8-0f09-4052-9795-9fe9f42a8b3c" providerId="AD" clId="Web-{AD980779-333A-491E-A2C6-7EC53CB6C24A}" dt="2020-12-04T00:33:17.980" v="133"/>
          <pc:sldLayoutMkLst>
            <pc:docMk/>
            <pc:sldMasterMk cId="3402825620" sldId="2147483660"/>
            <pc:sldLayoutMk cId="1298025911" sldId="2147483675"/>
          </pc:sldLayoutMkLst>
        </pc:sldLayoutChg>
        <pc:sldLayoutChg chg="add del mod replId">
          <pc:chgData name="Tasha Cabrera" userId="S::acabre11@students.kennesaw.edu::24c56de8-0f09-4052-9795-9fe9f42a8b3c" providerId="AD" clId="Web-{AD980779-333A-491E-A2C6-7EC53CB6C24A}" dt="2020-12-04T00:33:17.980" v="133"/>
          <pc:sldLayoutMkLst>
            <pc:docMk/>
            <pc:sldMasterMk cId="3402825620" sldId="2147483660"/>
            <pc:sldLayoutMk cId="1586196777" sldId="2147483676"/>
          </pc:sldLayoutMkLst>
        </pc:sldLayoutChg>
        <pc:sldLayoutChg chg="add del mod replId">
          <pc:chgData name="Tasha Cabrera" userId="S::acabre11@students.kennesaw.edu::24c56de8-0f09-4052-9795-9fe9f42a8b3c" providerId="AD" clId="Web-{AD980779-333A-491E-A2C6-7EC53CB6C24A}" dt="2020-12-04T00:33:17.980" v="133"/>
          <pc:sldLayoutMkLst>
            <pc:docMk/>
            <pc:sldMasterMk cId="3402825620" sldId="2147483660"/>
            <pc:sldLayoutMk cId="1808101043" sldId="2147483677"/>
          </pc:sldLayoutMkLst>
        </pc:sldLayoutChg>
      </pc:sldMasterChg>
      <pc:sldMasterChg chg="add addSldLayout modSldLayout">
        <pc:chgData name="Tasha Cabrera" userId="S::acabre11@students.kennesaw.edu::24c56de8-0f09-4052-9795-9fe9f42a8b3c" providerId="AD" clId="Web-{AD980779-333A-491E-A2C6-7EC53CB6C24A}" dt="2020-12-04T00:34:38.313" v="141"/>
        <pc:sldMasterMkLst>
          <pc:docMk/>
          <pc:sldMasterMk cId="3844824889" sldId="2147483660"/>
        </pc:sldMasterMkLst>
        <pc:sldLayoutChg chg="add mod replId">
          <pc:chgData name="Tasha Cabrera" userId="S::acabre11@students.kennesaw.edu::24c56de8-0f09-4052-9795-9fe9f42a8b3c" providerId="AD" clId="Web-{AD980779-333A-491E-A2C6-7EC53CB6C24A}" dt="2020-12-04T00:34:38.313" v="141"/>
          <pc:sldLayoutMkLst>
            <pc:docMk/>
            <pc:sldMasterMk cId="3844824889" sldId="2147483660"/>
            <pc:sldLayoutMk cId="3990851955" sldId="2147483661"/>
          </pc:sldLayoutMkLst>
        </pc:sldLayoutChg>
        <pc:sldLayoutChg chg="add mod replId">
          <pc:chgData name="Tasha Cabrera" userId="S::acabre11@students.kennesaw.edu::24c56de8-0f09-4052-9795-9fe9f42a8b3c" providerId="AD" clId="Web-{AD980779-333A-491E-A2C6-7EC53CB6C24A}" dt="2020-12-04T00:34:38.313" v="141"/>
          <pc:sldLayoutMkLst>
            <pc:docMk/>
            <pc:sldMasterMk cId="3844824889" sldId="2147483660"/>
            <pc:sldLayoutMk cId="3353168944" sldId="2147483662"/>
          </pc:sldLayoutMkLst>
        </pc:sldLayoutChg>
        <pc:sldLayoutChg chg="add mod replId">
          <pc:chgData name="Tasha Cabrera" userId="S::acabre11@students.kennesaw.edu::24c56de8-0f09-4052-9795-9fe9f42a8b3c" providerId="AD" clId="Web-{AD980779-333A-491E-A2C6-7EC53CB6C24A}" dt="2020-12-04T00:34:38.313" v="141"/>
          <pc:sldLayoutMkLst>
            <pc:docMk/>
            <pc:sldMasterMk cId="3844824889" sldId="2147483660"/>
            <pc:sldLayoutMk cId="1158577369" sldId="2147483663"/>
          </pc:sldLayoutMkLst>
        </pc:sldLayoutChg>
        <pc:sldLayoutChg chg="add mod replId">
          <pc:chgData name="Tasha Cabrera" userId="S::acabre11@students.kennesaw.edu::24c56de8-0f09-4052-9795-9fe9f42a8b3c" providerId="AD" clId="Web-{AD980779-333A-491E-A2C6-7EC53CB6C24A}" dt="2020-12-04T00:34:38.313" v="141"/>
          <pc:sldLayoutMkLst>
            <pc:docMk/>
            <pc:sldMasterMk cId="3844824889" sldId="2147483660"/>
            <pc:sldLayoutMk cId="998400711" sldId="2147483664"/>
          </pc:sldLayoutMkLst>
        </pc:sldLayoutChg>
        <pc:sldLayoutChg chg="add mod replId">
          <pc:chgData name="Tasha Cabrera" userId="S::acabre11@students.kennesaw.edu::24c56de8-0f09-4052-9795-9fe9f42a8b3c" providerId="AD" clId="Web-{AD980779-333A-491E-A2C6-7EC53CB6C24A}" dt="2020-12-04T00:34:38.313" v="141"/>
          <pc:sldLayoutMkLst>
            <pc:docMk/>
            <pc:sldMasterMk cId="3844824889" sldId="2147483660"/>
            <pc:sldLayoutMk cId="1311525273" sldId="2147483665"/>
          </pc:sldLayoutMkLst>
        </pc:sldLayoutChg>
        <pc:sldLayoutChg chg="add mod replId">
          <pc:chgData name="Tasha Cabrera" userId="S::acabre11@students.kennesaw.edu::24c56de8-0f09-4052-9795-9fe9f42a8b3c" providerId="AD" clId="Web-{AD980779-333A-491E-A2C6-7EC53CB6C24A}" dt="2020-12-04T00:34:38.313" v="141"/>
          <pc:sldLayoutMkLst>
            <pc:docMk/>
            <pc:sldMasterMk cId="3844824889" sldId="2147483660"/>
            <pc:sldLayoutMk cId="393066461" sldId="2147483666"/>
          </pc:sldLayoutMkLst>
        </pc:sldLayoutChg>
        <pc:sldLayoutChg chg="add mod replId">
          <pc:chgData name="Tasha Cabrera" userId="S::acabre11@students.kennesaw.edu::24c56de8-0f09-4052-9795-9fe9f42a8b3c" providerId="AD" clId="Web-{AD980779-333A-491E-A2C6-7EC53CB6C24A}" dt="2020-12-04T00:34:38.313" v="141"/>
          <pc:sldLayoutMkLst>
            <pc:docMk/>
            <pc:sldMasterMk cId="3844824889" sldId="2147483660"/>
            <pc:sldLayoutMk cId="773514716" sldId="2147483667"/>
          </pc:sldLayoutMkLst>
        </pc:sldLayoutChg>
        <pc:sldLayoutChg chg="add mod replId">
          <pc:chgData name="Tasha Cabrera" userId="S::acabre11@students.kennesaw.edu::24c56de8-0f09-4052-9795-9fe9f42a8b3c" providerId="AD" clId="Web-{AD980779-333A-491E-A2C6-7EC53CB6C24A}" dt="2020-12-04T00:34:38.313" v="141"/>
          <pc:sldLayoutMkLst>
            <pc:docMk/>
            <pc:sldMasterMk cId="3844824889" sldId="2147483660"/>
            <pc:sldLayoutMk cId="4209925735" sldId="2147483668"/>
          </pc:sldLayoutMkLst>
        </pc:sldLayoutChg>
        <pc:sldLayoutChg chg="add mod replId">
          <pc:chgData name="Tasha Cabrera" userId="S::acabre11@students.kennesaw.edu::24c56de8-0f09-4052-9795-9fe9f42a8b3c" providerId="AD" clId="Web-{AD980779-333A-491E-A2C6-7EC53CB6C24A}" dt="2020-12-04T00:34:38.313" v="141"/>
          <pc:sldLayoutMkLst>
            <pc:docMk/>
            <pc:sldMasterMk cId="3844824889" sldId="2147483660"/>
            <pc:sldLayoutMk cId="908131233" sldId="2147483669"/>
          </pc:sldLayoutMkLst>
        </pc:sldLayoutChg>
        <pc:sldLayoutChg chg="add mod replId">
          <pc:chgData name="Tasha Cabrera" userId="S::acabre11@students.kennesaw.edu::24c56de8-0f09-4052-9795-9fe9f42a8b3c" providerId="AD" clId="Web-{AD980779-333A-491E-A2C6-7EC53CB6C24A}" dt="2020-12-04T00:34:38.313" v="141"/>
          <pc:sldLayoutMkLst>
            <pc:docMk/>
            <pc:sldMasterMk cId="3844824889" sldId="2147483660"/>
            <pc:sldLayoutMk cId="3486218695" sldId="2147483670"/>
          </pc:sldLayoutMkLst>
        </pc:sldLayoutChg>
        <pc:sldLayoutChg chg="add mod replId">
          <pc:chgData name="Tasha Cabrera" userId="S::acabre11@students.kennesaw.edu::24c56de8-0f09-4052-9795-9fe9f42a8b3c" providerId="AD" clId="Web-{AD980779-333A-491E-A2C6-7EC53CB6C24A}" dt="2020-12-04T00:34:38.313" v="141"/>
          <pc:sldLayoutMkLst>
            <pc:docMk/>
            <pc:sldMasterMk cId="3844824889" sldId="2147483660"/>
            <pc:sldLayoutMk cId="171259417" sldId="2147483671"/>
          </pc:sldLayoutMkLst>
        </pc:sldLayoutChg>
        <pc:sldLayoutChg chg="add mod replId">
          <pc:chgData name="Tasha Cabrera" userId="S::acabre11@students.kennesaw.edu::24c56de8-0f09-4052-9795-9fe9f42a8b3c" providerId="AD" clId="Web-{AD980779-333A-491E-A2C6-7EC53CB6C24A}" dt="2020-12-04T00:34:38.313" v="141"/>
          <pc:sldLayoutMkLst>
            <pc:docMk/>
            <pc:sldMasterMk cId="3844824889" sldId="2147483660"/>
            <pc:sldLayoutMk cId="3690870520" sldId="2147483672"/>
          </pc:sldLayoutMkLst>
        </pc:sldLayoutChg>
        <pc:sldLayoutChg chg="add mod replId">
          <pc:chgData name="Tasha Cabrera" userId="S::acabre11@students.kennesaw.edu::24c56de8-0f09-4052-9795-9fe9f42a8b3c" providerId="AD" clId="Web-{AD980779-333A-491E-A2C6-7EC53CB6C24A}" dt="2020-12-04T00:34:38.313" v="141"/>
          <pc:sldLayoutMkLst>
            <pc:docMk/>
            <pc:sldMasterMk cId="3844824889" sldId="2147483660"/>
            <pc:sldLayoutMk cId="465292749" sldId="2147483673"/>
          </pc:sldLayoutMkLst>
        </pc:sldLayoutChg>
        <pc:sldLayoutChg chg="add mod replId">
          <pc:chgData name="Tasha Cabrera" userId="S::acabre11@students.kennesaw.edu::24c56de8-0f09-4052-9795-9fe9f42a8b3c" providerId="AD" clId="Web-{AD980779-333A-491E-A2C6-7EC53CB6C24A}" dt="2020-12-04T00:34:38.313" v="141"/>
          <pc:sldLayoutMkLst>
            <pc:docMk/>
            <pc:sldMasterMk cId="3844824889" sldId="2147483660"/>
            <pc:sldLayoutMk cId="1552694786" sldId="2147483674"/>
          </pc:sldLayoutMkLst>
        </pc:sldLayoutChg>
        <pc:sldLayoutChg chg="add mod replId">
          <pc:chgData name="Tasha Cabrera" userId="S::acabre11@students.kennesaw.edu::24c56de8-0f09-4052-9795-9fe9f42a8b3c" providerId="AD" clId="Web-{AD980779-333A-491E-A2C6-7EC53CB6C24A}" dt="2020-12-04T00:34:38.313" v="141"/>
          <pc:sldLayoutMkLst>
            <pc:docMk/>
            <pc:sldMasterMk cId="3844824889" sldId="2147483660"/>
            <pc:sldLayoutMk cId="4004755376" sldId="2147483675"/>
          </pc:sldLayoutMkLst>
        </pc:sldLayoutChg>
        <pc:sldLayoutChg chg="add mod replId">
          <pc:chgData name="Tasha Cabrera" userId="S::acabre11@students.kennesaw.edu::24c56de8-0f09-4052-9795-9fe9f42a8b3c" providerId="AD" clId="Web-{AD980779-333A-491E-A2C6-7EC53CB6C24A}" dt="2020-12-04T00:34:38.313" v="141"/>
          <pc:sldLayoutMkLst>
            <pc:docMk/>
            <pc:sldMasterMk cId="3844824889" sldId="2147483660"/>
            <pc:sldLayoutMk cId="1899419150" sldId="2147483676"/>
          </pc:sldLayoutMkLst>
        </pc:sldLayoutChg>
        <pc:sldLayoutChg chg="add mod replId">
          <pc:chgData name="Tasha Cabrera" userId="S::acabre11@students.kennesaw.edu::24c56de8-0f09-4052-9795-9fe9f42a8b3c" providerId="AD" clId="Web-{AD980779-333A-491E-A2C6-7EC53CB6C24A}" dt="2020-12-04T00:34:38.313" v="141"/>
          <pc:sldLayoutMkLst>
            <pc:docMk/>
            <pc:sldMasterMk cId="3844824889" sldId="2147483660"/>
            <pc:sldLayoutMk cId="3263227949" sldId="2147483677"/>
          </pc:sldLayoutMkLst>
        </pc:sldLayoutChg>
      </pc:sldMasterChg>
      <pc:sldMasterChg chg="add del addSldLayout delSldLayout modSldLayout">
        <pc:chgData name="Tasha Cabrera" userId="S::acabre11@students.kennesaw.edu::24c56de8-0f09-4052-9795-9fe9f42a8b3c" providerId="AD" clId="Web-{AD980779-333A-491E-A2C6-7EC53CB6C24A}" dt="2020-12-04T00:33:53.263" v="137"/>
        <pc:sldMasterMkLst>
          <pc:docMk/>
          <pc:sldMasterMk cId="4093192668" sldId="2147483660"/>
        </pc:sldMasterMkLst>
        <pc:sldLayoutChg chg="add del mod replId">
          <pc:chgData name="Tasha Cabrera" userId="S::acabre11@students.kennesaw.edu::24c56de8-0f09-4052-9795-9fe9f42a8b3c" providerId="AD" clId="Web-{AD980779-333A-491E-A2C6-7EC53CB6C24A}" dt="2020-12-04T00:33:53.263" v="137"/>
          <pc:sldLayoutMkLst>
            <pc:docMk/>
            <pc:sldMasterMk cId="4093192668" sldId="2147483660"/>
            <pc:sldLayoutMk cId="4279240163" sldId="2147483661"/>
          </pc:sldLayoutMkLst>
        </pc:sldLayoutChg>
        <pc:sldLayoutChg chg="add del mod replId">
          <pc:chgData name="Tasha Cabrera" userId="S::acabre11@students.kennesaw.edu::24c56de8-0f09-4052-9795-9fe9f42a8b3c" providerId="AD" clId="Web-{AD980779-333A-491E-A2C6-7EC53CB6C24A}" dt="2020-12-04T00:33:53.263" v="137"/>
          <pc:sldLayoutMkLst>
            <pc:docMk/>
            <pc:sldMasterMk cId="4093192668" sldId="2147483660"/>
            <pc:sldLayoutMk cId="30905016" sldId="2147483662"/>
          </pc:sldLayoutMkLst>
        </pc:sldLayoutChg>
        <pc:sldLayoutChg chg="add del mod replId">
          <pc:chgData name="Tasha Cabrera" userId="S::acabre11@students.kennesaw.edu::24c56de8-0f09-4052-9795-9fe9f42a8b3c" providerId="AD" clId="Web-{AD980779-333A-491E-A2C6-7EC53CB6C24A}" dt="2020-12-04T00:33:53.263" v="137"/>
          <pc:sldLayoutMkLst>
            <pc:docMk/>
            <pc:sldMasterMk cId="4093192668" sldId="2147483660"/>
            <pc:sldLayoutMk cId="2990770215" sldId="2147483663"/>
          </pc:sldLayoutMkLst>
        </pc:sldLayoutChg>
        <pc:sldLayoutChg chg="add del mod replId">
          <pc:chgData name="Tasha Cabrera" userId="S::acabre11@students.kennesaw.edu::24c56de8-0f09-4052-9795-9fe9f42a8b3c" providerId="AD" clId="Web-{AD980779-333A-491E-A2C6-7EC53CB6C24A}" dt="2020-12-04T00:33:53.263" v="137"/>
          <pc:sldLayoutMkLst>
            <pc:docMk/>
            <pc:sldMasterMk cId="4093192668" sldId="2147483660"/>
            <pc:sldLayoutMk cId="3510897940" sldId="2147483664"/>
          </pc:sldLayoutMkLst>
        </pc:sldLayoutChg>
        <pc:sldLayoutChg chg="add del mod replId">
          <pc:chgData name="Tasha Cabrera" userId="S::acabre11@students.kennesaw.edu::24c56de8-0f09-4052-9795-9fe9f42a8b3c" providerId="AD" clId="Web-{AD980779-333A-491E-A2C6-7EC53CB6C24A}" dt="2020-12-04T00:33:53.263" v="137"/>
          <pc:sldLayoutMkLst>
            <pc:docMk/>
            <pc:sldMasterMk cId="4093192668" sldId="2147483660"/>
            <pc:sldLayoutMk cId="639785725" sldId="2147483665"/>
          </pc:sldLayoutMkLst>
        </pc:sldLayoutChg>
        <pc:sldLayoutChg chg="add del mod replId">
          <pc:chgData name="Tasha Cabrera" userId="S::acabre11@students.kennesaw.edu::24c56de8-0f09-4052-9795-9fe9f42a8b3c" providerId="AD" clId="Web-{AD980779-333A-491E-A2C6-7EC53CB6C24A}" dt="2020-12-04T00:33:53.263" v="137"/>
          <pc:sldLayoutMkLst>
            <pc:docMk/>
            <pc:sldMasterMk cId="4093192668" sldId="2147483660"/>
            <pc:sldLayoutMk cId="989201672" sldId="2147483666"/>
          </pc:sldLayoutMkLst>
        </pc:sldLayoutChg>
        <pc:sldLayoutChg chg="add del mod replId">
          <pc:chgData name="Tasha Cabrera" userId="S::acabre11@students.kennesaw.edu::24c56de8-0f09-4052-9795-9fe9f42a8b3c" providerId="AD" clId="Web-{AD980779-333A-491E-A2C6-7EC53CB6C24A}" dt="2020-12-04T00:33:53.263" v="137"/>
          <pc:sldLayoutMkLst>
            <pc:docMk/>
            <pc:sldMasterMk cId="4093192668" sldId="2147483660"/>
            <pc:sldLayoutMk cId="928650513" sldId="2147483667"/>
          </pc:sldLayoutMkLst>
        </pc:sldLayoutChg>
        <pc:sldLayoutChg chg="add del mod replId">
          <pc:chgData name="Tasha Cabrera" userId="S::acabre11@students.kennesaw.edu::24c56de8-0f09-4052-9795-9fe9f42a8b3c" providerId="AD" clId="Web-{AD980779-333A-491E-A2C6-7EC53CB6C24A}" dt="2020-12-04T00:33:53.263" v="137"/>
          <pc:sldLayoutMkLst>
            <pc:docMk/>
            <pc:sldMasterMk cId="4093192668" sldId="2147483660"/>
            <pc:sldLayoutMk cId="223101599" sldId="2147483668"/>
          </pc:sldLayoutMkLst>
        </pc:sldLayoutChg>
        <pc:sldLayoutChg chg="add del mod replId">
          <pc:chgData name="Tasha Cabrera" userId="S::acabre11@students.kennesaw.edu::24c56de8-0f09-4052-9795-9fe9f42a8b3c" providerId="AD" clId="Web-{AD980779-333A-491E-A2C6-7EC53CB6C24A}" dt="2020-12-04T00:33:53.263" v="137"/>
          <pc:sldLayoutMkLst>
            <pc:docMk/>
            <pc:sldMasterMk cId="4093192668" sldId="2147483660"/>
            <pc:sldLayoutMk cId="1917036878" sldId="2147483669"/>
          </pc:sldLayoutMkLst>
        </pc:sldLayoutChg>
        <pc:sldLayoutChg chg="add del mod replId">
          <pc:chgData name="Tasha Cabrera" userId="S::acabre11@students.kennesaw.edu::24c56de8-0f09-4052-9795-9fe9f42a8b3c" providerId="AD" clId="Web-{AD980779-333A-491E-A2C6-7EC53CB6C24A}" dt="2020-12-04T00:33:53.263" v="137"/>
          <pc:sldLayoutMkLst>
            <pc:docMk/>
            <pc:sldMasterMk cId="4093192668" sldId="2147483660"/>
            <pc:sldLayoutMk cId="273807191" sldId="2147483670"/>
          </pc:sldLayoutMkLst>
        </pc:sldLayoutChg>
        <pc:sldLayoutChg chg="add del mod replId">
          <pc:chgData name="Tasha Cabrera" userId="S::acabre11@students.kennesaw.edu::24c56de8-0f09-4052-9795-9fe9f42a8b3c" providerId="AD" clId="Web-{AD980779-333A-491E-A2C6-7EC53CB6C24A}" dt="2020-12-04T00:33:53.263" v="137"/>
          <pc:sldLayoutMkLst>
            <pc:docMk/>
            <pc:sldMasterMk cId="4093192668" sldId="2147483660"/>
            <pc:sldLayoutMk cId="2871195387" sldId="2147483671"/>
          </pc:sldLayoutMkLst>
        </pc:sldLayoutChg>
      </pc:sldMasterChg>
    </pc:docChg>
  </pc:docChgLst>
  <pc:docChgLst>
    <pc:chgData name="Tasha Cabrera" userId="S::acabre11@students.kennesaw.edu::24c56de8-0f09-4052-9795-9fe9f42a8b3c" providerId="AD" clId="Web-{EC7BB2E7-6115-4FD8-9724-84666CC53122}"/>
    <pc:docChg chg="addSld modSld addMainMaster delMainMaster">
      <pc:chgData name="Tasha Cabrera" userId="S::acabre11@students.kennesaw.edu::24c56de8-0f09-4052-9795-9fe9f42a8b3c" providerId="AD" clId="Web-{EC7BB2E7-6115-4FD8-9724-84666CC53122}" dt="2020-12-04T01:25:24.386" v="37" actId="1076"/>
      <pc:docMkLst>
        <pc:docMk/>
      </pc:docMkLst>
      <pc:sldChg chg="modSp mod modClrScheme chgLayout">
        <pc:chgData name="Tasha Cabrera" userId="S::acabre11@students.kennesaw.edu::24c56de8-0f09-4052-9795-9fe9f42a8b3c" providerId="AD" clId="Web-{EC7BB2E7-6115-4FD8-9724-84666CC53122}" dt="2020-12-04T00:49:28.381" v="16" actId="1076"/>
        <pc:sldMkLst>
          <pc:docMk/>
          <pc:sldMk cId="180457871" sldId="257"/>
        </pc:sldMkLst>
        <pc:spChg chg="mod ord">
          <ac:chgData name="Tasha Cabrera" userId="S::acabre11@students.kennesaw.edu::24c56de8-0f09-4052-9795-9fe9f42a8b3c" providerId="AD" clId="Web-{EC7BB2E7-6115-4FD8-9724-84666CC53122}" dt="2020-12-04T00:44:02.462" v="4"/>
          <ac:spMkLst>
            <pc:docMk/>
            <pc:sldMk cId="180457871" sldId="257"/>
            <ac:spMk id="2" creationId="{39809660-C4B6-409D-A6DD-AF5ECC4680C4}"/>
          </ac:spMkLst>
        </pc:spChg>
        <pc:spChg chg="mod">
          <ac:chgData name="Tasha Cabrera" userId="S::acabre11@students.kennesaw.edu::24c56de8-0f09-4052-9795-9fe9f42a8b3c" providerId="AD" clId="Web-{EC7BB2E7-6115-4FD8-9724-84666CC53122}" dt="2020-12-04T00:49:24.038" v="15" actId="1076"/>
          <ac:spMkLst>
            <pc:docMk/>
            <pc:sldMk cId="180457871" sldId="257"/>
            <ac:spMk id="11" creationId="{2527AD3C-A4A7-473C-A7AD-ABE8C58E9920}"/>
          </ac:spMkLst>
        </pc:spChg>
        <pc:picChg chg="mod ord">
          <ac:chgData name="Tasha Cabrera" userId="S::acabre11@students.kennesaw.edu::24c56de8-0f09-4052-9795-9fe9f42a8b3c" providerId="AD" clId="Web-{EC7BB2E7-6115-4FD8-9724-84666CC53122}" dt="2020-12-04T00:44:02.462" v="4"/>
          <ac:picMkLst>
            <pc:docMk/>
            <pc:sldMk cId="180457871" sldId="257"/>
            <ac:picMk id="7" creationId="{73244DB9-8C0D-48BF-87BF-0E810CFE4745}"/>
          </ac:picMkLst>
        </pc:picChg>
        <pc:picChg chg="mod">
          <ac:chgData name="Tasha Cabrera" userId="S::acabre11@students.kennesaw.edu::24c56de8-0f09-4052-9795-9fe9f42a8b3c" providerId="AD" clId="Web-{EC7BB2E7-6115-4FD8-9724-84666CC53122}" dt="2020-12-04T00:49:28.381" v="16" actId="1076"/>
          <ac:picMkLst>
            <pc:docMk/>
            <pc:sldMk cId="180457871" sldId="257"/>
            <ac:picMk id="17" creationId="{ED0D46C7-0781-4AC5-BB2A-B8EC88F671AD}"/>
          </ac:picMkLst>
        </pc:picChg>
      </pc:sldChg>
      <pc:sldChg chg="addSp delSp modSp mod modClrScheme chgLayout">
        <pc:chgData name="Tasha Cabrera" userId="S::acabre11@students.kennesaw.edu::24c56de8-0f09-4052-9795-9fe9f42a8b3c" providerId="AD" clId="Web-{EC7BB2E7-6115-4FD8-9724-84666CC53122}" dt="2020-12-04T00:50:13.506" v="19" actId="20577"/>
        <pc:sldMkLst>
          <pc:docMk/>
          <pc:sldMk cId="1053510573" sldId="258"/>
        </pc:sldMkLst>
        <pc:spChg chg="mod ord">
          <ac:chgData name="Tasha Cabrera" userId="S::acabre11@students.kennesaw.edu::24c56de8-0f09-4052-9795-9fe9f42a8b3c" providerId="AD" clId="Web-{EC7BB2E7-6115-4FD8-9724-84666CC53122}" dt="2020-12-04T00:50:13.506" v="19" actId="20577"/>
          <ac:spMkLst>
            <pc:docMk/>
            <pc:sldMk cId="1053510573" sldId="258"/>
            <ac:spMk id="2" creationId="{39809660-C4B6-409D-A6DD-AF5ECC4680C4}"/>
          </ac:spMkLst>
        </pc:spChg>
        <pc:spChg chg="mod">
          <ac:chgData name="Tasha Cabrera" userId="S::acabre11@students.kennesaw.edu::24c56de8-0f09-4052-9795-9fe9f42a8b3c" providerId="AD" clId="Web-{EC7BB2E7-6115-4FD8-9724-84666CC53122}" dt="2020-12-04T00:48:21.600" v="12"/>
          <ac:spMkLst>
            <pc:docMk/>
            <pc:sldMk cId="1053510573" sldId="258"/>
            <ac:spMk id="6" creationId="{5ACAFB67-965F-4E9D-9A9A-F5CA69FCE644}"/>
          </ac:spMkLst>
        </pc:spChg>
        <pc:picChg chg="add del mod">
          <ac:chgData name="Tasha Cabrera" userId="S::acabre11@students.kennesaw.edu::24c56de8-0f09-4052-9795-9fe9f42a8b3c" providerId="AD" clId="Web-{EC7BB2E7-6115-4FD8-9724-84666CC53122}" dt="2020-12-04T00:42:55.790" v="3"/>
          <ac:picMkLst>
            <pc:docMk/>
            <pc:sldMk cId="1053510573" sldId="258"/>
            <ac:picMk id="3" creationId="{B4A286D6-943B-4FD9-B7E1-416F7447C10A}"/>
          </ac:picMkLst>
        </pc:picChg>
        <pc:picChg chg="mod ord">
          <ac:chgData name="Tasha Cabrera" userId="S::acabre11@students.kennesaw.edu::24c56de8-0f09-4052-9795-9fe9f42a8b3c" providerId="AD" clId="Web-{EC7BB2E7-6115-4FD8-9724-84666CC53122}" dt="2020-12-04T00:45:54.476" v="5" actId="1076"/>
          <ac:picMkLst>
            <pc:docMk/>
            <pc:sldMk cId="1053510573" sldId="258"/>
            <ac:picMk id="7" creationId="{73244DB9-8C0D-48BF-87BF-0E810CFE4745}"/>
          </ac:picMkLst>
        </pc:picChg>
        <pc:cxnChg chg="add del mod">
          <ac:chgData name="Tasha Cabrera" userId="S::acabre11@students.kennesaw.edu::24c56de8-0f09-4052-9795-9fe9f42a8b3c" providerId="AD" clId="Web-{EC7BB2E7-6115-4FD8-9724-84666CC53122}" dt="2020-12-04T00:47:39.507" v="8"/>
          <ac:cxnSpMkLst>
            <pc:docMk/>
            <pc:sldMk cId="1053510573" sldId="258"/>
            <ac:cxnSpMk id="8" creationId="{1B48F5F1-7F34-499C-89ED-60E3E7557373}"/>
          </ac:cxnSpMkLst>
        </pc:cxnChg>
      </pc:sldChg>
      <pc:sldChg chg="addSp delSp modSp add replId">
        <pc:chgData name="Tasha Cabrera" userId="S::acabre11@students.kennesaw.edu::24c56de8-0f09-4052-9795-9fe9f42a8b3c" providerId="AD" clId="Web-{EC7BB2E7-6115-4FD8-9724-84666CC53122}" dt="2020-12-04T01:25:24.386" v="37" actId="1076"/>
        <pc:sldMkLst>
          <pc:docMk/>
          <pc:sldMk cId="861237325" sldId="259"/>
        </pc:sldMkLst>
        <pc:spChg chg="mod">
          <ac:chgData name="Tasha Cabrera" userId="S::acabre11@students.kennesaw.edu::24c56de8-0f09-4052-9795-9fe9f42a8b3c" providerId="AD" clId="Web-{EC7BB2E7-6115-4FD8-9724-84666CC53122}" dt="2020-12-04T01:25:11.417" v="36" actId="1076"/>
          <ac:spMkLst>
            <pc:docMk/>
            <pc:sldMk cId="861237325" sldId="259"/>
            <ac:spMk id="6" creationId="{5ACAFB67-965F-4E9D-9A9A-F5CA69FCE644}"/>
          </ac:spMkLst>
        </pc:spChg>
        <pc:spChg chg="add del mod">
          <ac:chgData name="Tasha Cabrera" userId="S::acabre11@students.kennesaw.edu::24c56de8-0f09-4052-9795-9fe9f42a8b3c" providerId="AD" clId="Web-{EC7BB2E7-6115-4FD8-9724-84666CC53122}" dt="2020-12-04T01:01:14.345" v="24"/>
          <ac:spMkLst>
            <pc:docMk/>
            <pc:sldMk cId="861237325" sldId="259"/>
            <ac:spMk id="8" creationId="{EF7B077F-7B3A-4475-9D07-61D56165A3E6}"/>
          </ac:spMkLst>
        </pc:spChg>
        <pc:spChg chg="add del mod">
          <ac:chgData name="Tasha Cabrera" userId="S::acabre11@students.kennesaw.edu::24c56de8-0f09-4052-9795-9fe9f42a8b3c" providerId="AD" clId="Web-{EC7BB2E7-6115-4FD8-9724-84666CC53122}" dt="2020-12-04T01:25:00.917" v="33"/>
          <ac:spMkLst>
            <pc:docMk/>
            <pc:sldMk cId="861237325" sldId="259"/>
            <ac:spMk id="12" creationId="{A19430D8-F3AF-42E1-A0CC-1016ACC759E1}"/>
          </ac:spMkLst>
        </pc:spChg>
        <pc:picChg chg="add del mod ord">
          <ac:chgData name="Tasha Cabrera" userId="S::acabre11@students.kennesaw.edu::24c56de8-0f09-4052-9795-9fe9f42a8b3c" providerId="AD" clId="Web-{EC7BB2E7-6115-4FD8-9724-84666CC53122}" dt="2020-12-04T01:23:43.043" v="32"/>
          <ac:picMkLst>
            <pc:docMk/>
            <pc:sldMk cId="861237325" sldId="259"/>
            <ac:picMk id="3" creationId="{2F148504-626B-453B-A7EC-554A06F015CA}"/>
          </ac:picMkLst>
        </pc:picChg>
        <pc:picChg chg="del">
          <ac:chgData name="Tasha Cabrera" userId="S::acabre11@students.kennesaw.edu::24c56de8-0f09-4052-9795-9fe9f42a8b3c" providerId="AD" clId="Web-{EC7BB2E7-6115-4FD8-9724-84666CC53122}" dt="2020-12-04T01:00:47.877" v="23"/>
          <ac:picMkLst>
            <pc:docMk/>
            <pc:sldMk cId="861237325" sldId="259"/>
            <ac:picMk id="7" creationId="{73244DB9-8C0D-48BF-87BF-0E810CFE4745}"/>
          </ac:picMkLst>
        </pc:picChg>
        <pc:picChg chg="add mod ord">
          <ac:chgData name="Tasha Cabrera" userId="S::acabre11@students.kennesaw.edu::24c56de8-0f09-4052-9795-9fe9f42a8b3c" providerId="AD" clId="Web-{EC7BB2E7-6115-4FD8-9724-84666CC53122}" dt="2020-12-04T01:25:24.386" v="37" actId="1076"/>
          <ac:picMkLst>
            <pc:docMk/>
            <pc:sldMk cId="861237325" sldId="259"/>
            <ac:picMk id="7" creationId="{D7C89D8C-8A84-4B90-B230-02098B69EC5D}"/>
          </ac:picMkLst>
        </pc:picChg>
        <pc:picChg chg="add del mod ord">
          <ac:chgData name="Tasha Cabrera" userId="S::acabre11@students.kennesaw.edu::24c56de8-0f09-4052-9795-9fe9f42a8b3c" providerId="AD" clId="Web-{EC7BB2E7-6115-4FD8-9724-84666CC53122}" dt="2020-12-04T01:01:37.111" v="28"/>
          <ac:picMkLst>
            <pc:docMk/>
            <pc:sldMk cId="861237325" sldId="259"/>
            <ac:picMk id="10" creationId="{E9779494-654A-4439-A6A2-9471BFD7730D}"/>
          </ac:picMkLst>
        </pc:picChg>
      </pc:sldChg>
      <pc:sldMasterChg chg="del delSldLayout">
        <pc:chgData name="Tasha Cabrera" userId="S::acabre11@students.kennesaw.edu::24c56de8-0f09-4052-9795-9fe9f42a8b3c" providerId="AD" clId="Web-{EC7BB2E7-6115-4FD8-9724-84666CC53122}" dt="2020-12-04T00:44:02.462" v="4"/>
        <pc:sldMasterMkLst>
          <pc:docMk/>
          <pc:sldMasterMk cId="3844824889" sldId="2147483660"/>
        </pc:sldMasterMkLst>
        <pc:sldLayoutChg chg="del">
          <pc:chgData name="Tasha Cabrera" userId="S::acabre11@students.kennesaw.edu::24c56de8-0f09-4052-9795-9fe9f42a8b3c" providerId="AD" clId="Web-{EC7BB2E7-6115-4FD8-9724-84666CC53122}" dt="2020-12-04T00:44:02.462" v="4"/>
          <pc:sldLayoutMkLst>
            <pc:docMk/>
            <pc:sldMasterMk cId="3844824889" sldId="2147483660"/>
            <pc:sldLayoutMk cId="3990851955" sldId="2147483661"/>
          </pc:sldLayoutMkLst>
        </pc:sldLayoutChg>
        <pc:sldLayoutChg chg="del">
          <pc:chgData name="Tasha Cabrera" userId="S::acabre11@students.kennesaw.edu::24c56de8-0f09-4052-9795-9fe9f42a8b3c" providerId="AD" clId="Web-{EC7BB2E7-6115-4FD8-9724-84666CC53122}" dt="2020-12-04T00:44:02.462" v="4"/>
          <pc:sldLayoutMkLst>
            <pc:docMk/>
            <pc:sldMasterMk cId="3844824889" sldId="2147483660"/>
            <pc:sldLayoutMk cId="3353168944" sldId="2147483662"/>
          </pc:sldLayoutMkLst>
        </pc:sldLayoutChg>
        <pc:sldLayoutChg chg="del">
          <pc:chgData name="Tasha Cabrera" userId="S::acabre11@students.kennesaw.edu::24c56de8-0f09-4052-9795-9fe9f42a8b3c" providerId="AD" clId="Web-{EC7BB2E7-6115-4FD8-9724-84666CC53122}" dt="2020-12-04T00:44:02.462" v="4"/>
          <pc:sldLayoutMkLst>
            <pc:docMk/>
            <pc:sldMasterMk cId="3844824889" sldId="2147483660"/>
            <pc:sldLayoutMk cId="1158577369" sldId="2147483663"/>
          </pc:sldLayoutMkLst>
        </pc:sldLayoutChg>
        <pc:sldLayoutChg chg="del">
          <pc:chgData name="Tasha Cabrera" userId="S::acabre11@students.kennesaw.edu::24c56de8-0f09-4052-9795-9fe9f42a8b3c" providerId="AD" clId="Web-{EC7BB2E7-6115-4FD8-9724-84666CC53122}" dt="2020-12-04T00:44:02.462" v="4"/>
          <pc:sldLayoutMkLst>
            <pc:docMk/>
            <pc:sldMasterMk cId="3844824889" sldId="2147483660"/>
            <pc:sldLayoutMk cId="998400711" sldId="2147483664"/>
          </pc:sldLayoutMkLst>
        </pc:sldLayoutChg>
        <pc:sldLayoutChg chg="del">
          <pc:chgData name="Tasha Cabrera" userId="S::acabre11@students.kennesaw.edu::24c56de8-0f09-4052-9795-9fe9f42a8b3c" providerId="AD" clId="Web-{EC7BB2E7-6115-4FD8-9724-84666CC53122}" dt="2020-12-04T00:44:02.462" v="4"/>
          <pc:sldLayoutMkLst>
            <pc:docMk/>
            <pc:sldMasterMk cId="3844824889" sldId="2147483660"/>
            <pc:sldLayoutMk cId="1311525273" sldId="2147483665"/>
          </pc:sldLayoutMkLst>
        </pc:sldLayoutChg>
        <pc:sldLayoutChg chg="del">
          <pc:chgData name="Tasha Cabrera" userId="S::acabre11@students.kennesaw.edu::24c56de8-0f09-4052-9795-9fe9f42a8b3c" providerId="AD" clId="Web-{EC7BB2E7-6115-4FD8-9724-84666CC53122}" dt="2020-12-04T00:44:02.462" v="4"/>
          <pc:sldLayoutMkLst>
            <pc:docMk/>
            <pc:sldMasterMk cId="3844824889" sldId="2147483660"/>
            <pc:sldLayoutMk cId="393066461" sldId="2147483666"/>
          </pc:sldLayoutMkLst>
        </pc:sldLayoutChg>
        <pc:sldLayoutChg chg="del">
          <pc:chgData name="Tasha Cabrera" userId="S::acabre11@students.kennesaw.edu::24c56de8-0f09-4052-9795-9fe9f42a8b3c" providerId="AD" clId="Web-{EC7BB2E7-6115-4FD8-9724-84666CC53122}" dt="2020-12-04T00:44:02.462" v="4"/>
          <pc:sldLayoutMkLst>
            <pc:docMk/>
            <pc:sldMasterMk cId="3844824889" sldId="2147483660"/>
            <pc:sldLayoutMk cId="773514716" sldId="2147483667"/>
          </pc:sldLayoutMkLst>
        </pc:sldLayoutChg>
        <pc:sldLayoutChg chg="del">
          <pc:chgData name="Tasha Cabrera" userId="S::acabre11@students.kennesaw.edu::24c56de8-0f09-4052-9795-9fe9f42a8b3c" providerId="AD" clId="Web-{EC7BB2E7-6115-4FD8-9724-84666CC53122}" dt="2020-12-04T00:44:02.462" v="4"/>
          <pc:sldLayoutMkLst>
            <pc:docMk/>
            <pc:sldMasterMk cId="3844824889" sldId="2147483660"/>
            <pc:sldLayoutMk cId="4209925735" sldId="2147483668"/>
          </pc:sldLayoutMkLst>
        </pc:sldLayoutChg>
        <pc:sldLayoutChg chg="del">
          <pc:chgData name="Tasha Cabrera" userId="S::acabre11@students.kennesaw.edu::24c56de8-0f09-4052-9795-9fe9f42a8b3c" providerId="AD" clId="Web-{EC7BB2E7-6115-4FD8-9724-84666CC53122}" dt="2020-12-04T00:44:02.462" v="4"/>
          <pc:sldLayoutMkLst>
            <pc:docMk/>
            <pc:sldMasterMk cId="3844824889" sldId="2147483660"/>
            <pc:sldLayoutMk cId="908131233" sldId="2147483669"/>
          </pc:sldLayoutMkLst>
        </pc:sldLayoutChg>
        <pc:sldLayoutChg chg="del">
          <pc:chgData name="Tasha Cabrera" userId="S::acabre11@students.kennesaw.edu::24c56de8-0f09-4052-9795-9fe9f42a8b3c" providerId="AD" clId="Web-{EC7BB2E7-6115-4FD8-9724-84666CC53122}" dt="2020-12-04T00:44:02.462" v="4"/>
          <pc:sldLayoutMkLst>
            <pc:docMk/>
            <pc:sldMasterMk cId="3844824889" sldId="2147483660"/>
            <pc:sldLayoutMk cId="3486218695" sldId="2147483670"/>
          </pc:sldLayoutMkLst>
        </pc:sldLayoutChg>
        <pc:sldLayoutChg chg="del">
          <pc:chgData name="Tasha Cabrera" userId="S::acabre11@students.kennesaw.edu::24c56de8-0f09-4052-9795-9fe9f42a8b3c" providerId="AD" clId="Web-{EC7BB2E7-6115-4FD8-9724-84666CC53122}" dt="2020-12-04T00:44:02.462" v="4"/>
          <pc:sldLayoutMkLst>
            <pc:docMk/>
            <pc:sldMasterMk cId="3844824889" sldId="2147483660"/>
            <pc:sldLayoutMk cId="171259417" sldId="2147483671"/>
          </pc:sldLayoutMkLst>
        </pc:sldLayoutChg>
        <pc:sldLayoutChg chg="del">
          <pc:chgData name="Tasha Cabrera" userId="S::acabre11@students.kennesaw.edu::24c56de8-0f09-4052-9795-9fe9f42a8b3c" providerId="AD" clId="Web-{EC7BB2E7-6115-4FD8-9724-84666CC53122}" dt="2020-12-04T00:44:02.462" v="4"/>
          <pc:sldLayoutMkLst>
            <pc:docMk/>
            <pc:sldMasterMk cId="3844824889" sldId="2147483660"/>
            <pc:sldLayoutMk cId="3690870520" sldId="2147483672"/>
          </pc:sldLayoutMkLst>
        </pc:sldLayoutChg>
        <pc:sldLayoutChg chg="del">
          <pc:chgData name="Tasha Cabrera" userId="S::acabre11@students.kennesaw.edu::24c56de8-0f09-4052-9795-9fe9f42a8b3c" providerId="AD" clId="Web-{EC7BB2E7-6115-4FD8-9724-84666CC53122}" dt="2020-12-04T00:44:02.462" v="4"/>
          <pc:sldLayoutMkLst>
            <pc:docMk/>
            <pc:sldMasterMk cId="3844824889" sldId="2147483660"/>
            <pc:sldLayoutMk cId="465292749" sldId="2147483673"/>
          </pc:sldLayoutMkLst>
        </pc:sldLayoutChg>
        <pc:sldLayoutChg chg="del">
          <pc:chgData name="Tasha Cabrera" userId="S::acabre11@students.kennesaw.edu::24c56de8-0f09-4052-9795-9fe9f42a8b3c" providerId="AD" clId="Web-{EC7BB2E7-6115-4FD8-9724-84666CC53122}" dt="2020-12-04T00:44:02.462" v="4"/>
          <pc:sldLayoutMkLst>
            <pc:docMk/>
            <pc:sldMasterMk cId="3844824889" sldId="2147483660"/>
            <pc:sldLayoutMk cId="1552694786" sldId="2147483674"/>
          </pc:sldLayoutMkLst>
        </pc:sldLayoutChg>
        <pc:sldLayoutChg chg="del">
          <pc:chgData name="Tasha Cabrera" userId="S::acabre11@students.kennesaw.edu::24c56de8-0f09-4052-9795-9fe9f42a8b3c" providerId="AD" clId="Web-{EC7BB2E7-6115-4FD8-9724-84666CC53122}" dt="2020-12-04T00:44:02.462" v="4"/>
          <pc:sldLayoutMkLst>
            <pc:docMk/>
            <pc:sldMasterMk cId="3844824889" sldId="2147483660"/>
            <pc:sldLayoutMk cId="4004755376" sldId="2147483675"/>
          </pc:sldLayoutMkLst>
        </pc:sldLayoutChg>
        <pc:sldLayoutChg chg="del">
          <pc:chgData name="Tasha Cabrera" userId="S::acabre11@students.kennesaw.edu::24c56de8-0f09-4052-9795-9fe9f42a8b3c" providerId="AD" clId="Web-{EC7BB2E7-6115-4FD8-9724-84666CC53122}" dt="2020-12-04T00:44:02.462" v="4"/>
          <pc:sldLayoutMkLst>
            <pc:docMk/>
            <pc:sldMasterMk cId="3844824889" sldId="2147483660"/>
            <pc:sldLayoutMk cId="1899419150" sldId="2147483676"/>
          </pc:sldLayoutMkLst>
        </pc:sldLayoutChg>
        <pc:sldLayoutChg chg="del">
          <pc:chgData name="Tasha Cabrera" userId="S::acabre11@students.kennesaw.edu::24c56de8-0f09-4052-9795-9fe9f42a8b3c" providerId="AD" clId="Web-{EC7BB2E7-6115-4FD8-9724-84666CC53122}" dt="2020-12-04T00:44:02.462" v="4"/>
          <pc:sldLayoutMkLst>
            <pc:docMk/>
            <pc:sldMasterMk cId="3844824889" sldId="2147483660"/>
            <pc:sldLayoutMk cId="3263227949" sldId="2147483677"/>
          </pc:sldLayoutMkLst>
        </pc:sldLayoutChg>
      </pc:sldMasterChg>
      <pc:sldMasterChg chg="add addSldLayout modSldLayout">
        <pc:chgData name="Tasha Cabrera" userId="S::acabre11@students.kennesaw.edu::24c56de8-0f09-4052-9795-9fe9f42a8b3c" providerId="AD" clId="Web-{EC7BB2E7-6115-4FD8-9724-84666CC53122}" dt="2020-12-04T00:44:02.462" v="4"/>
        <pc:sldMasterMkLst>
          <pc:docMk/>
          <pc:sldMasterMk cId="661399856" sldId="2147483678"/>
        </pc:sldMasterMkLst>
        <pc:sldLayoutChg chg="add mod replId">
          <pc:chgData name="Tasha Cabrera" userId="S::acabre11@students.kennesaw.edu::24c56de8-0f09-4052-9795-9fe9f42a8b3c" providerId="AD" clId="Web-{EC7BB2E7-6115-4FD8-9724-84666CC53122}" dt="2020-12-04T00:44:02.462" v="4"/>
          <pc:sldLayoutMkLst>
            <pc:docMk/>
            <pc:sldMasterMk cId="661399856" sldId="2147483678"/>
            <pc:sldLayoutMk cId="4209871458" sldId="2147483679"/>
          </pc:sldLayoutMkLst>
        </pc:sldLayoutChg>
        <pc:sldLayoutChg chg="add mod replId">
          <pc:chgData name="Tasha Cabrera" userId="S::acabre11@students.kennesaw.edu::24c56de8-0f09-4052-9795-9fe9f42a8b3c" providerId="AD" clId="Web-{EC7BB2E7-6115-4FD8-9724-84666CC53122}" dt="2020-12-04T00:44:02.462" v="4"/>
          <pc:sldLayoutMkLst>
            <pc:docMk/>
            <pc:sldMasterMk cId="661399856" sldId="2147483678"/>
            <pc:sldLayoutMk cId="3152727102" sldId="2147483680"/>
          </pc:sldLayoutMkLst>
        </pc:sldLayoutChg>
        <pc:sldLayoutChg chg="add mod replId">
          <pc:chgData name="Tasha Cabrera" userId="S::acabre11@students.kennesaw.edu::24c56de8-0f09-4052-9795-9fe9f42a8b3c" providerId="AD" clId="Web-{EC7BB2E7-6115-4FD8-9724-84666CC53122}" dt="2020-12-04T00:44:02.462" v="4"/>
          <pc:sldLayoutMkLst>
            <pc:docMk/>
            <pc:sldMasterMk cId="661399856" sldId="2147483678"/>
            <pc:sldLayoutMk cId="137890744" sldId="2147483681"/>
          </pc:sldLayoutMkLst>
        </pc:sldLayoutChg>
        <pc:sldLayoutChg chg="add mod replId">
          <pc:chgData name="Tasha Cabrera" userId="S::acabre11@students.kennesaw.edu::24c56de8-0f09-4052-9795-9fe9f42a8b3c" providerId="AD" clId="Web-{EC7BB2E7-6115-4FD8-9724-84666CC53122}" dt="2020-12-04T00:44:02.462" v="4"/>
          <pc:sldLayoutMkLst>
            <pc:docMk/>
            <pc:sldMasterMk cId="661399856" sldId="2147483678"/>
            <pc:sldLayoutMk cId="3691251865" sldId="2147483682"/>
          </pc:sldLayoutMkLst>
        </pc:sldLayoutChg>
        <pc:sldLayoutChg chg="add mod replId">
          <pc:chgData name="Tasha Cabrera" userId="S::acabre11@students.kennesaw.edu::24c56de8-0f09-4052-9795-9fe9f42a8b3c" providerId="AD" clId="Web-{EC7BB2E7-6115-4FD8-9724-84666CC53122}" dt="2020-12-04T00:44:02.462" v="4"/>
          <pc:sldLayoutMkLst>
            <pc:docMk/>
            <pc:sldMasterMk cId="661399856" sldId="2147483678"/>
            <pc:sldLayoutMk cId="3217242633" sldId="2147483683"/>
          </pc:sldLayoutMkLst>
        </pc:sldLayoutChg>
        <pc:sldLayoutChg chg="add mod replId">
          <pc:chgData name="Tasha Cabrera" userId="S::acabre11@students.kennesaw.edu::24c56de8-0f09-4052-9795-9fe9f42a8b3c" providerId="AD" clId="Web-{EC7BB2E7-6115-4FD8-9724-84666CC53122}" dt="2020-12-04T00:44:02.462" v="4"/>
          <pc:sldLayoutMkLst>
            <pc:docMk/>
            <pc:sldMasterMk cId="661399856" sldId="2147483678"/>
            <pc:sldLayoutMk cId="1232783190" sldId="2147483684"/>
          </pc:sldLayoutMkLst>
        </pc:sldLayoutChg>
        <pc:sldLayoutChg chg="add mod replId">
          <pc:chgData name="Tasha Cabrera" userId="S::acabre11@students.kennesaw.edu::24c56de8-0f09-4052-9795-9fe9f42a8b3c" providerId="AD" clId="Web-{EC7BB2E7-6115-4FD8-9724-84666CC53122}" dt="2020-12-04T00:44:02.462" v="4"/>
          <pc:sldLayoutMkLst>
            <pc:docMk/>
            <pc:sldMasterMk cId="661399856" sldId="2147483678"/>
            <pc:sldLayoutMk cId="1571942851" sldId="2147483685"/>
          </pc:sldLayoutMkLst>
        </pc:sldLayoutChg>
        <pc:sldLayoutChg chg="add mod replId">
          <pc:chgData name="Tasha Cabrera" userId="S::acabre11@students.kennesaw.edu::24c56de8-0f09-4052-9795-9fe9f42a8b3c" providerId="AD" clId="Web-{EC7BB2E7-6115-4FD8-9724-84666CC53122}" dt="2020-12-04T00:44:02.462" v="4"/>
          <pc:sldLayoutMkLst>
            <pc:docMk/>
            <pc:sldMasterMk cId="661399856" sldId="2147483678"/>
            <pc:sldLayoutMk cId="2405164901" sldId="2147483686"/>
          </pc:sldLayoutMkLst>
        </pc:sldLayoutChg>
        <pc:sldLayoutChg chg="add mod replId">
          <pc:chgData name="Tasha Cabrera" userId="S::acabre11@students.kennesaw.edu::24c56de8-0f09-4052-9795-9fe9f42a8b3c" providerId="AD" clId="Web-{EC7BB2E7-6115-4FD8-9724-84666CC53122}" dt="2020-12-04T00:44:02.462" v="4"/>
          <pc:sldLayoutMkLst>
            <pc:docMk/>
            <pc:sldMasterMk cId="661399856" sldId="2147483678"/>
            <pc:sldLayoutMk cId="2389708013" sldId="2147483687"/>
          </pc:sldLayoutMkLst>
        </pc:sldLayoutChg>
        <pc:sldLayoutChg chg="add mod replId">
          <pc:chgData name="Tasha Cabrera" userId="S::acabre11@students.kennesaw.edu::24c56de8-0f09-4052-9795-9fe9f42a8b3c" providerId="AD" clId="Web-{EC7BB2E7-6115-4FD8-9724-84666CC53122}" dt="2020-12-04T00:44:02.462" v="4"/>
          <pc:sldLayoutMkLst>
            <pc:docMk/>
            <pc:sldMasterMk cId="661399856" sldId="2147483678"/>
            <pc:sldLayoutMk cId="2860141707" sldId="2147483688"/>
          </pc:sldLayoutMkLst>
        </pc:sldLayoutChg>
        <pc:sldLayoutChg chg="add mod replId">
          <pc:chgData name="Tasha Cabrera" userId="S::acabre11@students.kennesaw.edu::24c56de8-0f09-4052-9795-9fe9f42a8b3c" providerId="AD" clId="Web-{EC7BB2E7-6115-4FD8-9724-84666CC53122}" dt="2020-12-04T00:44:02.462" v="4"/>
          <pc:sldLayoutMkLst>
            <pc:docMk/>
            <pc:sldMasterMk cId="661399856" sldId="2147483678"/>
            <pc:sldLayoutMk cId="3486145238" sldId="214748368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0DD2B-FCD2-7B45-BA95-F6B97CBCECDC}" type="datetimeFigureOut">
              <a:rPr lang="en-US" smtClean="0"/>
              <a:t>12/4/20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95690-C7D0-9444-90F4-3A114891E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08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95690-C7D0-9444-90F4-3A114891E3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86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7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4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45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27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51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42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8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4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64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08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99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09660-C4B6-409D-A6DD-AF5ECC46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537" y="292216"/>
            <a:ext cx="10515600" cy="1325563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7200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merican Typewriter" panose="02090604020004020304" pitchFamily="18" charset="77"/>
                <a:ea typeface="Noteworthy Light" panose="02000400000000000000" pitchFamily="2" charset="77"/>
              </a:rPr>
              <a:t>VIAA </a:t>
            </a:r>
            <a:r>
              <a:rPr lang="en-US" sz="7200" dirty="0" err="1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merican Typewriter" panose="02090604020004020304" pitchFamily="18" charset="77"/>
                <a:ea typeface="Noteworthy Light" panose="02000400000000000000" pitchFamily="2" charset="77"/>
              </a:rPr>
              <a:t>Newsbot</a:t>
            </a:r>
            <a:endParaRPr lang="en-US" sz="7200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American Typewriter" panose="02090604020004020304" pitchFamily="18" charset="77"/>
              <a:ea typeface="Noteworthy Light" panose="02000400000000000000" pitchFamily="2" charset="77"/>
              <a:cs typeface="Calibri"/>
            </a:endParaRPr>
          </a:p>
        </p:txBody>
      </p:sp>
      <p:pic>
        <p:nvPicPr>
          <p:cNvPr id="7" name="Content Placeholder 6" descr="A close up of a camera&#10;&#10;Description automatically generated">
            <a:extLst>
              <a:ext uri="{FF2B5EF4-FFF2-40B4-BE49-F238E27FC236}">
                <a16:creationId xmlns:a16="http://schemas.microsoft.com/office/drawing/2014/main" id="{73244DB9-8C0D-48BF-87BF-0E810CFE4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94" b="99552" l="2500" r="95625">
                        <a14:foregroundMark x1="36250" y1="2691" x2="36250" y2="2691"/>
                        <a14:foregroundMark x1="67500" y1="55605" x2="67500" y2="55605"/>
                        <a14:foregroundMark x1="59375" y1="53363" x2="59375" y2="53363"/>
                        <a14:foregroundMark x1="26875" y1="77130" x2="26875" y2="77130"/>
                        <a14:foregroundMark x1="20625" y1="80269" x2="20625" y2="80269"/>
                        <a14:foregroundMark x1="2500" y1="46637" x2="2500" y2="46637"/>
                        <a14:foregroundMark x1="10000" y1="93722" x2="10000" y2="93722"/>
                        <a14:foregroundMark x1="24375" y1="99552" x2="24375" y2="99552"/>
                        <a14:foregroundMark x1="90000" y1="91928" x2="90000" y2="91928"/>
                        <a14:foregroundMark x1="95625" y1="47085" x2="95625" y2="47085"/>
                        <a14:foregroundMark x1="57500" y1="1794" x2="57500" y2="1794"/>
                        <a14:foregroundMark x1="60000" y1="4036" x2="60000" y2="4036"/>
                        <a14:foregroundMark x1="60625" y1="7623" x2="60625" y2="7623"/>
                        <a14:foregroundMark x1="61250" y1="12108" x2="61250" y2="12108"/>
                        <a14:foregroundMark x1="35625" y1="9417" x2="35625" y2="9417"/>
                        <a14:foregroundMark x1="35625" y1="13453" x2="35625" y2="13453"/>
                        <a14:foregroundMark x1="35000" y1="60090" x2="35000" y2="60090"/>
                        <a14:foregroundMark x1="40625" y1="60987" x2="40625" y2="60987"/>
                        <a14:foregroundMark x1="50625" y1="69058" x2="50625" y2="69058"/>
                        <a14:foregroundMark x1="52500" y1="67713" x2="52500" y2="67713"/>
                        <a14:foregroundMark x1="60000" y1="67265" x2="60000" y2="67265"/>
                        <a14:foregroundMark x1="57500" y1="61435" x2="57500" y2="61435"/>
                        <a14:foregroundMark x1="55000" y1="57848" x2="55000" y2="57848"/>
                        <a14:foregroundMark x1="51875" y1="62332" x2="51875" y2="62332"/>
                        <a14:foregroundMark x1="68750" y1="60987" x2="68750" y2="60987"/>
                        <a14:foregroundMark x1="64375" y1="57848" x2="64375" y2="57848"/>
                        <a14:foregroundMark x1="48750" y1="67265" x2="48750" y2="67265"/>
                        <a14:foregroundMark x1="41250" y1="66816" x2="41250" y2="66816"/>
                        <a14:foregroundMark x1="73750" y1="40807" x2="73750" y2="40807"/>
                        <a14:foregroundMark x1="71875" y1="39462" x2="71875" y2="39462"/>
                        <a14:foregroundMark x1="75000" y1="42152" x2="75000" y2="42152"/>
                        <a14:foregroundMark x1="74375" y1="39462" x2="74375" y2="39462"/>
                        <a14:foregroundMark x1="26250" y1="41256" x2="26250" y2="41256"/>
                        <a14:foregroundMark x1="23125" y1="41704" x2="23125" y2="41704"/>
                        <a14:foregroundMark x1="24375" y1="28251" x2="24375" y2="28251"/>
                        <a14:foregroundMark x1="72500" y1="27354" x2="72500" y2="27354"/>
                        <a14:foregroundMark x1="64375" y1="15695" x2="64375" y2="15695"/>
                        <a14:foregroundMark x1="65000" y1="15247" x2="65000" y2="15247"/>
                        <a14:foregroundMark x1="65625" y1="15247" x2="65625" y2="15247"/>
                        <a14:foregroundMark x1="76250" y1="39910" x2="76250" y2="39910"/>
                        <a14:foregroundMark x1="76875" y1="90583" x2="76875" y2="90583"/>
                        <a14:foregroundMark x1="77500" y1="90135" x2="77500" y2="90135"/>
                        <a14:backgroundMark x1="8125" y1="95067" x2="8125" y2="95067"/>
                        <a14:backgroundMark x1="8125" y1="95516" x2="8125" y2="95516"/>
                        <a14:backgroundMark x1="8125" y1="94619" x2="8125" y2="946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66" y="1690688"/>
            <a:ext cx="3707488" cy="5167312"/>
          </a:xfrm>
        </p:spPr>
      </p:pic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26B8615-49F5-4447-ABAC-6EA46040AE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75" b="99688" l="4181" r="99833">
                        <a14:foregroundMark x1="52676" y1="86875" x2="52676" y2="86875"/>
                        <a14:foregroundMark x1="34783" y1="90000" x2="34783" y2="90000"/>
                        <a14:foregroundMark x1="21070" y1="92500" x2="21070" y2="92500"/>
                        <a14:foregroundMark x1="21906" y1="87500" x2="21906" y2="87500"/>
                        <a14:foregroundMark x1="7692" y1="33125" x2="7692" y2="33125"/>
                        <a14:foregroundMark x1="18227" y1="7187" x2="18227" y2="7187"/>
                        <a14:foregroundMark x1="26923" y1="19063" x2="34950" y2="19375"/>
                        <a14:foregroundMark x1="34950" y1="19375" x2="47967" y2="18557"/>
                        <a14:foregroundMark x1="57666" y1="18571" x2="86455" y2="23125"/>
                        <a14:foregroundMark x1="86455" y1="23125" x2="93645" y2="20938"/>
                        <a14:foregroundMark x1="96131" y1="37706" x2="96654" y2="41234"/>
                        <a14:foregroundMark x1="95504" y1="33475" x2="96026" y2="36997"/>
                        <a14:foregroundMark x1="95128" y1="30938" x2="95436" y2="33017"/>
                        <a14:foregroundMark x1="94850" y1="29063" x2="95035" y2="30312"/>
                        <a14:foregroundMark x1="93645" y1="20938" x2="94757" y2="28438"/>
                        <a14:foregroundMark x1="95706" y1="84425" x2="95652" y2="86875"/>
                        <a14:foregroundMark x1="96222" y1="60971" x2="95785" y2="80827"/>
                        <a14:foregroundMark x1="96655" y1="41317" x2="96621" y2="42818"/>
                        <a14:foregroundMark x1="95652" y1="86875" x2="91880" y2="94606"/>
                        <a14:foregroundMark x1="84059" y1="94386" x2="82107" y2="93438"/>
                        <a14:foregroundMark x1="12167" y1="95933" x2="12040" y2="95938"/>
                        <a14:foregroundMark x1="49005" y1="94619" x2="34136" y2="95150"/>
                        <a14:foregroundMark x1="82107" y1="93438" x2="50136" y2="94579"/>
                        <a14:foregroundMark x1="11628" y1="88750" x2="11611" y2="88456"/>
                        <a14:foregroundMark x1="12040" y1="95938" x2="11646" y2="89063"/>
                        <a14:foregroundMark x1="11371" y1="37221" x2="11373" y2="36916"/>
                        <a14:foregroundMark x1="11207" y1="57397" x2="11288" y2="47453"/>
                        <a14:foregroundMark x1="17057" y1="54063" x2="24582" y2="37188"/>
                        <a14:foregroundMark x1="24582" y1="37188" x2="32776" y2="31563"/>
                        <a14:foregroundMark x1="32776" y1="31563" x2="31605" y2="48750"/>
                        <a14:foregroundMark x1="31605" y1="48750" x2="32776" y2="66875"/>
                        <a14:foregroundMark x1="32776" y1="66875" x2="46154" y2="57188"/>
                        <a14:foregroundMark x1="46154" y1="57188" x2="44649" y2="91875"/>
                        <a14:foregroundMark x1="44649" y1="91875" x2="48328" y2="62500"/>
                        <a14:foregroundMark x1="48328" y1="62500" x2="56020" y2="56250"/>
                        <a14:foregroundMark x1="56020" y1="56250" x2="68896" y2="68125"/>
                        <a14:foregroundMark x1="68896" y1="68125" x2="79264" y2="52500"/>
                        <a14:foregroundMark x1="79264" y1="52500" x2="80268" y2="35938"/>
                        <a14:foregroundMark x1="80268" y1="35938" x2="85117" y2="64688"/>
                        <a14:foregroundMark x1="85117" y1="64688" x2="90803" y2="55000"/>
                        <a14:foregroundMark x1="90803" y1="55000" x2="90803" y2="55625"/>
                        <a14:foregroundMark x1="52508" y1="43750" x2="29599" y2="53125"/>
                        <a14:foregroundMark x1="29599" y1="53125" x2="46321" y2="43750"/>
                        <a14:foregroundMark x1="46321" y1="43750" x2="36455" y2="40625"/>
                        <a14:foregroundMark x1="36455" y1="40625" x2="29431" y2="48125"/>
                        <a14:foregroundMark x1="29431" y1="48125" x2="21906" y2="45625"/>
                        <a14:foregroundMark x1="21906" y1="45625" x2="24582" y2="62813"/>
                        <a14:foregroundMark x1="24582" y1="62813" x2="38796" y2="54688"/>
                        <a14:foregroundMark x1="38796" y1="54688" x2="36120" y2="36563"/>
                        <a14:foregroundMark x1="36120" y1="36563" x2="28428" y2="35313"/>
                        <a14:foregroundMark x1="28428" y1="35313" x2="23913" y2="54375"/>
                        <a14:foregroundMark x1="23913" y1="54375" x2="39130" y2="67188"/>
                        <a14:foregroundMark x1="39130" y1="67188" x2="80435" y2="29375"/>
                        <a14:foregroundMark x1="80435" y1="29375" x2="90134" y2="69688"/>
                        <a14:foregroundMark x1="90134" y1="69688" x2="75084" y2="85000"/>
                        <a14:foregroundMark x1="75084" y1="85000" x2="50000" y2="85625"/>
                        <a14:foregroundMark x1="50000" y1="85625" x2="80602" y2="70938"/>
                        <a14:foregroundMark x1="80602" y1="70938" x2="87793" y2="79688"/>
                        <a14:foregroundMark x1="87793" y1="79688" x2="92308" y2="92500"/>
                        <a14:foregroundMark x1="92308" y1="92500" x2="95652" y2="79375"/>
                        <a14:foregroundMark x1="95226" y1="28438" x2="95181" y2="23004"/>
                        <a14:foregroundMark x1="95242" y1="30312" x2="95232" y2="29063"/>
                        <a14:foregroundMark x1="95267" y1="33266" x2="95247" y2="30938"/>
                        <a14:foregroundMark x1="95652" y1="79375" x2="95267" y2="33305"/>
                        <a14:foregroundMark x1="94435" y1="19328" x2="76087" y2="18125"/>
                        <a14:foregroundMark x1="76087" y1="18125" x2="66890" y2="25313"/>
                        <a14:foregroundMark x1="66890" y1="25313" x2="64716" y2="30625"/>
                        <a14:foregroundMark x1="58194" y1="32813" x2="32274" y2="23125"/>
                        <a14:foregroundMark x1="32274" y1="23125" x2="25585" y2="27813"/>
                        <a14:foregroundMark x1="25585" y1="27813" x2="51338" y2="47813"/>
                        <a14:foregroundMark x1="51338" y1="47813" x2="64883" y2="35938"/>
                        <a14:foregroundMark x1="64883" y1="35938" x2="63545" y2="19375"/>
                        <a14:foregroundMark x1="63545" y1="19375" x2="22408" y2="26875"/>
                        <a14:foregroundMark x1="22408" y1="26875" x2="21070" y2="35313"/>
                        <a14:foregroundMark x1="14716" y1="92188" x2="19732" y2="76250"/>
                        <a14:foregroundMark x1="19732" y1="76250" x2="24749" y2="87500"/>
                        <a14:foregroundMark x1="24749" y1="87500" x2="18701" y2="94166"/>
                        <a14:foregroundMark x1="17182" y1="94333" x2="14548" y2="93438"/>
                        <a14:foregroundMark x1="17893" y1="62813" x2="17893" y2="78438"/>
                        <a14:foregroundMark x1="17893" y1="78438" x2="18227" y2="79375"/>
                        <a14:foregroundMark x1="18060" y1="83125" x2="17224" y2="85313"/>
                        <a14:foregroundMark x1="31605" y1="85938" x2="31271" y2="85938"/>
                        <a14:foregroundMark x1="32441" y1="85000" x2="32441" y2="85000"/>
                        <a14:foregroundMark x1="31940" y1="89375" x2="31940" y2="89375"/>
                        <a14:foregroundMark x1="18729" y1="88125" x2="18729" y2="88125"/>
                        <a14:foregroundMark x1="19064" y1="86250" x2="19064" y2="86250"/>
                        <a14:foregroundMark x1="20401" y1="87500" x2="20401" y2="87500"/>
                        <a14:foregroundMark x1="20401" y1="87500" x2="20401" y2="87500"/>
                        <a14:foregroundMark x1="22742" y1="87500" x2="22742" y2="87500"/>
                        <a14:foregroundMark x1="19398" y1="86875" x2="19398" y2="86875"/>
                        <a14:foregroundMark x1="21405" y1="86250" x2="14214" y2="85000"/>
                        <a14:foregroundMark x1="14214" y1="85000" x2="18549" y2="94182"/>
                        <a14:foregroundMark x1="19507" y1="94077" x2="20234" y2="90000"/>
                        <a14:foregroundMark x1="16890" y1="88125" x2="16890" y2="91250"/>
                        <a14:foregroundMark x1="32274" y1="85313" x2="31438" y2="86250"/>
                        <a14:foregroundMark x1="32107" y1="92188" x2="32441" y2="92188"/>
                        <a14:foregroundMark x1="26421" y1="18125" x2="27759" y2="17813"/>
                        <a14:foregroundMark x1="4316" y1="30506" x2="4181" y2="30000"/>
                        <a14:foregroundMark x1="87960" y1="87188" x2="89130" y2="92813"/>
                        <a14:foregroundMark x1="96321" y1="72188" x2="96321" y2="80719"/>
                        <a14:foregroundMark x1="95936" y1="88387" x2="93319" y2="94418"/>
                        <a14:foregroundMark x1="92837" y1="94481" x2="95485" y2="86563"/>
                        <a14:foregroundMark x1="96001" y1="80784" x2="96716" y2="72764"/>
                        <a14:foregroundMark x1="95485" y1="86563" x2="95694" y2="84220"/>
                        <a14:foregroundMark x1="96823" y1="71563" x2="97024" y2="80576"/>
                        <a14:foregroundMark x1="96358" y1="33965" x2="96332" y2="32260"/>
                        <a14:foregroundMark x1="96493" y1="42842" x2="96415" y2="37750"/>
                        <a14:foregroundMark x1="97066" y1="80568" x2="97049" y2="79468"/>
                        <a14:foregroundMark x1="96345" y1="32240" x2="96407" y2="33973"/>
                        <a14:foregroundMark x1="94702" y1="20091" x2="96119" y2="25783"/>
                        <a14:foregroundMark x1="96107" y1="24710" x2="95804" y2="23239"/>
                        <a14:foregroundMark x1="34114" y1="76250" x2="29431" y2="87500"/>
                        <a14:foregroundMark x1="29431" y1="87500" x2="37124" y2="94063"/>
                        <a14:foregroundMark x1="37124" y1="94063" x2="31438" y2="84688"/>
                        <a14:foregroundMark x1="31438" y1="84688" x2="30769" y2="85313"/>
                        <a14:foregroundMark x1="96245" y1="93689" x2="96227" y2="94039"/>
                        <a14:foregroundMark x1="96895" y1="41351" x2="97028" y2="42742"/>
                        <a14:foregroundMark x1="96065" y1="32651" x2="96623" y2="38501"/>
                        <a14:foregroundMark x1="95902" y1="30938" x2="96018" y2="32162"/>
                        <a14:foregroundMark x1="95723" y1="29063" x2="95842" y2="30312"/>
                        <a14:foregroundMark x1="95146" y1="23015" x2="95663" y2="28438"/>
                        <a14:foregroundMark x1="94928" y1="20735" x2="94967" y2="21144"/>
                        <a14:foregroundMark x1="83946" y1="89375" x2="85786" y2="88125"/>
                        <a14:foregroundMark x1="23579" y1="11875" x2="24004" y2="11857"/>
                        <a14:foregroundMark x1="7898" y1="89440" x2="7905" y2="90000"/>
                        <a14:foregroundMark x1="71070" y1="86563" x2="71237" y2="90000"/>
                        <a14:foregroundMark x1="47826" y1="18125" x2="55351" y2="18750"/>
                        <a14:foregroundMark x1="11898" y1="75625" x2="12040" y2="87500"/>
                        <a14:foregroundMark x1="95652" y1="18438" x2="95318" y2="19375"/>
                        <a14:foregroundMark x1="95833" y1="46121" x2="95987" y2="62187"/>
                        <a14:foregroundMark x1="96154" y1="66563" x2="96656" y2="57813"/>
                        <a14:foregroundMark x1="96321" y1="48438" x2="96154" y2="54688"/>
                        <a14:foregroundMark x1="96488" y1="90625" x2="96656" y2="84375"/>
                        <a14:foregroundMark x1="23579" y1="12500" x2="23579" y2="12500"/>
                        <a14:foregroundMark x1="23244" y1="11875" x2="23579" y2="12812"/>
                        <a14:foregroundMark x1="97571" y1="29063" x2="97613" y2="29821"/>
                        <a14:foregroundMark x1="96656" y1="17500" x2="96990" y2="17188"/>
                        <a14:foregroundMark x1="96990" y1="17188" x2="96990" y2="18750"/>
                        <a14:foregroundMark x1="96488" y1="91563" x2="96990" y2="95625"/>
                        <a14:foregroundMark x1="89247" y1="96501" x2="90301" y2="95938"/>
                        <a14:foregroundMark x1="86789" y1="97813" x2="88038" y2="97146"/>
                        <a14:foregroundMark x1="83779" y1="97188" x2="85786" y2="96563"/>
                        <a14:foregroundMark x1="94724" y1="96620" x2="95151" y2="96563"/>
                        <a14:foregroundMark x1="90468" y1="97188" x2="91158" y2="97096"/>
                        <a14:foregroundMark x1="12876" y1="96563" x2="12876" y2="96563"/>
                        <a14:foregroundMark x1="12709" y1="96563" x2="12709" y2="96563"/>
                        <a14:foregroundMark x1="16722" y1="97500" x2="16722" y2="97500"/>
                        <a14:foregroundMark x1="17559" y1="96875" x2="17559" y2="96875"/>
                        <a14:foregroundMark x1="19732" y1="96875" x2="19732" y2="96875"/>
                        <a14:foregroundMark x1="15217" y1="97500" x2="15217" y2="97500"/>
                        <a14:foregroundMark x1="11371" y1="97500" x2="11371" y2="97500"/>
                        <a14:foregroundMark x1="34114" y1="96563" x2="34114" y2="96563"/>
                        <a14:foregroundMark x1="31104" y1="97813" x2="31104" y2="97813"/>
                        <a14:foregroundMark x1="29097" y1="96875" x2="29097" y2="96875"/>
                        <a14:foregroundMark x1="30100" y1="96563" x2="30100" y2="96563"/>
                        <a14:foregroundMark x1="31773" y1="96250" x2="31773" y2="96250"/>
                        <a14:foregroundMark x1="35284" y1="96250" x2="35284" y2="96250"/>
                        <a14:foregroundMark x1="22575" y1="96563" x2="22575" y2="96563"/>
                        <a14:foregroundMark x1="21405" y1="97500" x2="21405" y2="97500"/>
                        <a14:foregroundMark x1="93980" y1="96563" x2="93980" y2="96563"/>
                        <a14:foregroundMark x1="93144" y1="97188" x2="93144" y2="97188"/>
                        <a14:foregroundMark x1="97324" y1="17188" x2="97324" y2="17188"/>
                        <a14:foregroundMark x1="96823" y1="17188" x2="96823" y2="17188"/>
                        <a14:foregroundMark x1="96823" y1="16875" x2="96823" y2="16875"/>
                        <a14:foregroundMark x1="96656" y1="16563" x2="96656" y2="16563"/>
                        <a14:foregroundMark x1="96488" y1="16563" x2="96488" y2="16563"/>
                        <a14:foregroundMark x1="96488" y1="16563" x2="96488" y2="16563"/>
                        <a14:foregroundMark x1="96823" y1="16563" x2="96823" y2="16563"/>
                        <a14:foregroundMark x1="96488" y1="16875" x2="96823" y2="17188"/>
                        <a14:foregroundMark x1="96488" y1="16875" x2="96488" y2="16875"/>
                        <a14:foregroundMark x1="96488" y1="16875" x2="96990" y2="17188"/>
                        <a14:foregroundMark x1="97157" y1="18125" x2="97252" y2="20438"/>
                        <a14:foregroundMark x1="96488" y1="17188" x2="96488" y2="17188"/>
                        <a14:foregroundMark x1="96488" y1="16563" x2="96488" y2="16563"/>
                        <a14:foregroundMark x1="96488" y1="16875" x2="96488" y2="16875"/>
                        <a14:foregroundMark x1="96488" y1="16875" x2="96823" y2="16563"/>
                        <a14:foregroundMark x1="96154" y1="17500" x2="96823" y2="17188"/>
                        <a14:foregroundMark x1="97122" y1="22405" x2="97157" y2="23125"/>
                        <a14:foregroundMark x1="96990" y1="19688" x2="97030" y2="20507"/>
                        <a14:foregroundMark x1="97324" y1="22343" x2="97324" y2="22813"/>
                        <a14:foregroundMark x1="82107" y1="97813" x2="82107" y2="97813"/>
                        <a14:foregroundMark x1="80936" y1="97188" x2="80936" y2="97188"/>
                        <a14:foregroundMark x1="26421" y1="96250" x2="26421" y2="96250"/>
                        <a14:foregroundMark x1="24415" y1="97188" x2="24415" y2="97188"/>
                        <a14:foregroundMark x1="32943" y1="97500" x2="32943" y2="97500"/>
                        <a14:foregroundMark x1="11371" y1="44063" x2="11371" y2="44063"/>
                        <a14:foregroundMark x1="11706" y1="70000" x2="11706" y2="70000"/>
                        <a14:foregroundMark x1="12040" y1="60625" x2="12040" y2="60625"/>
                        <a14:foregroundMark x1="97157" y1="20313" x2="97324" y2="19688"/>
                        <a14:foregroundMark x1="97324" y1="20000" x2="97324" y2="20000"/>
                        <a14:foregroundMark x1="97157" y1="29063" x2="97157" y2="30312"/>
                        <a14:foregroundMark x1="97157" y1="20625" x2="97157" y2="29063"/>
                        <a14:foregroundMark x1="97157" y1="19375" x2="97157" y2="22813"/>
                        <a14:foregroundMark x1="97157" y1="19688" x2="97324" y2="20000"/>
                        <a14:foregroundMark x1="97324" y1="20313" x2="97324" y2="21875"/>
                        <a14:foregroundMark x1="97324" y1="20625" x2="97324" y2="21250"/>
                        <a14:foregroundMark x1="97157" y1="30000" x2="97157" y2="30000"/>
                        <a14:foregroundMark x1="97157" y1="30000" x2="97213" y2="30312"/>
                        <a14:foregroundMark x1="96823" y1="97500" x2="96823" y2="97500"/>
                        <a14:backgroundMark x1="5351" y1="18438" x2="5518" y2="24375"/>
                        <a14:backgroundMark x1="6020" y1="14688" x2="6355" y2="26563"/>
                        <a14:backgroundMark x1="5518" y1="26875" x2="5686" y2="28438"/>
                        <a14:backgroundMark x1="5518" y1="25313" x2="5853" y2="28125"/>
                        <a14:backgroundMark x1="3512" y1="32500" x2="4181" y2="32813"/>
                        <a14:backgroundMark x1="5518" y1="28750" x2="5853" y2="29063"/>
                        <a14:backgroundMark x1="3679" y1="32188" x2="4682" y2="33125"/>
                        <a14:backgroundMark x1="5184" y1="9375" x2="5686" y2="10938"/>
                        <a14:backgroundMark x1="11371" y1="10625" x2="14047" y2="10625"/>
                        <a14:backgroundMark x1="13545" y1="10000" x2="14381" y2="10313"/>
                        <a14:backgroundMark x1="10870" y1="9688" x2="11371" y2="10313"/>
                        <a14:backgroundMark x1="30100" y1="13750" x2="36957" y2="14063"/>
                        <a14:backgroundMark x1="36957" y1="14063" x2="44482" y2="13750"/>
                        <a14:backgroundMark x1="44482" y1="13750" x2="49242" y2="14086"/>
                        <a14:backgroundMark x1="56036" y1="14231" x2="70903" y2="13438"/>
                        <a14:backgroundMark x1="70903" y1="13438" x2="95318" y2="13438"/>
                        <a14:backgroundMark x1="9810" y1="87593" x2="9866" y2="88750"/>
                        <a14:backgroundMark x1="8960" y1="70000" x2="8996" y2="70741"/>
                        <a14:backgroundMark x1="8900" y1="68750" x2="8960" y2="70000"/>
                        <a14:backgroundMark x1="8824" y1="67188" x2="8900" y2="68750"/>
                        <a14:backgroundMark x1="8779" y1="66250" x2="8824" y2="67188"/>
                        <a14:backgroundMark x1="8718" y1="65000" x2="8779" y2="66250"/>
                        <a14:backgroundMark x1="8688" y1="64375" x2="8718" y2="65000"/>
                        <a14:backgroundMark x1="8658" y1="63750" x2="8688" y2="64375"/>
                        <a14:backgroundMark x1="8583" y1="62187" x2="8658" y2="63750"/>
                        <a14:backgroundMark x1="8477" y1="60000" x2="8583" y2="62187"/>
                        <a14:backgroundMark x1="8447" y1="59375" x2="8477" y2="60000"/>
                        <a14:backgroundMark x1="8417" y1="58750" x2="8447" y2="59375"/>
                        <a14:backgroundMark x1="7692" y1="43750" x2="8417" y2="58750"/>
                        <a14:backgroundMark x1="9866" y1="88750" x2="9866" y2="89063"/>
                        <a14:backgroundMark x1="9030" y1="42500" x2="9030" y2="43438"/>
                        <a14:backgroundMark x1="9030" y1="42188" x2="9030" y2="42500"/>
                        <a14:backgroundMark x1="7804" y1="39375" x2="9030" y2="40625"/>
                        <a14:backgroundMark x1="7191" y1="38750" x2="7804" y2="39375"/>
                        <a14:backgroundMark x1="8695" y1="39375" x2="9197" y2="40313"/>
                        <a14:backgroundMark x1="8194" y1="38438" x2="8695" y2="39375"/>
                        <a14:backgroundMark x1="7860" y1="37813" x2="8194" y2="38438"/>
                        <a14:backgroundMark x1="25084" y1="13438" x2="27759" y2="14063"/>
                        <a14:backgroundMark x1="27090" y1="12188" x2="34448" y2="10938"/>
                        <a14:backgroundMark x1="34448" y1="10938" x2="34448" y2="10938"/>
                        <a14:backgroundMark x1="95987" y1="14063" x2="96627" y2="15894"/>
                        <a14:backgroundMark x1="98823" y1="54937" x2="99833" y2="79063"/>
                        <a14:backgroundMark x1="98328" y1="43125" x2="98390" y2="44602"/>
                        <a14:backgroundMark x1="98328" y1="80313" x2="98922" y2="90531"/>
                        <a14:backgroundMark x1="98203" y1="97500" x2="98328" y2="99375"/>
                        <a14:backgroundMark x1="98161" y1="96875" x2="98203" y2="97500"/>
                        <a14:backgroundMark x1="98864" y1="16875" x2="98868" y2="17188"/>
                        <a14:backgroundMark x1="98861" y1="16563" x2="98864" y2="16875"/>
                        <a14:backgroundMark x1="98829" y1="13750" x2="98861" y2="16563"/>
                        <a14:backgroundMark x1="98328" y1="38438" x2="97926" y2="30938"/>
                        <a14:backgroundMark x1="98997" y1="42500" x2="98555" y2="30938"/>
                        <a14:backgroundMark x1="98997" y1="34375" x2="98829" y2="38125"/>
                        <a14:backgroundMark x1="99384" y1="30938" x2="99498" y2="41250"/>
                        <a14:backgroundMark x1="99164" y1="10938" x2="99227" y2="16563"/>
                        <a14:backgroundMark x1="94816" y1="13125" x2="96823" y2="12500"/>
                        <a14:backgroundMark x1="98328" y1="42500" x2="98495" y2="45625"/>
                        <a14:backgroundMark x1="6355" y1="37500" x2="6856" y2="39688"/>
                        <a14:backgroundMark x1="8673" y1="97500" x2="8696" y2="98438"/>
                        <a14:backgroundMark x1="8528" y1="91563" x2="8673" y2="97500"/>
                        <a14:backgroundMark x1="7023" y1="90625" x2="7525" y2="99063"/>
                        <a14:backgroundMark x1="6689" y1="89063" x2="8027" y2="89063"/>
                        <a14:backgroundMark x1="7358" y1="90000" x2="7358" y2="91875"/>
                        <a14:backgroundMark x1="7525" y1="90625" x2="7191" y2="90938"/>
                        <a14:backgroundMark x1="7860" y1="90000" x2="7692" y2="90938"/>
                        <a14:backgroundMark x1="12542" y1="99688" x2="12542" y2="99688"/>
                        <a14:backgroundMark x1="24582" y1="12188" x2="25585" y2="11875"/>
                        <a14:backgroundMark x1="73746" y1="98750" x2="80769" y2="98438"/>
                        <a14:backgroundMark x1="80769" y1="98438" x2="80769" y2="98438"/>
                        <a14:backgroundMark x1="85018" y1="99054" x2="86394" y2="99176"/>
                        <a14:backgroundMark x1="81605" y1="98750" x2="83253" y2="98897"/>
                        <a14:backgroundMark x1="94482" y1="98612" x2="95819" y2="98438"/>
                        <a14:backgroundMark x1="89333" y1="99283" x2="89806" y2="99221"/>
                        <a14:backgroundMark x1="95819" y1="98438" x2="97157" y2="98750"/>
                        <a14:backgroundMark x1="90301" y1="99688" x2="93813" y2="99375"/>
                        <a14:backgroundMark x1="87291" y1="99063" x2="88127" y2="99375"/>
                        <a14:backgroundMark x1="15719" y1="99375" x2="22241" y2="99063"/>
                        <a14:backgroundMark x1="10312" y1="40625" x2="10368" y2="40938"/>
                        <a14:backgroundMark x1="10089" y1="39375" x2="10312" y2="40625"/>
                        <a14:backgroundMark x1="9922" y1="38438" x2="10089" y2="39375"/>
                        <a14:backgroundMark x1="9866" y1="38125" x2="9922" y2="38438"/>
                        <a14:backgroundMark x1="10386" y1="44063" x2="10368" y2="44375"/>
                        <a14:backgroundMark x1="10479" y1="42500" x2="10386" y2="44063"/>
                        <a14:backgroundMark x1="10498" y1="42188" x2="10479" y2="42500"/>
                        <a14:backgroundMark x1="10535" y1="41563" x2="10498" y2="42188"/>
                        <a14:backgroundMark x1="9866" y1="41875" x2="10033" y2="40938"/>
                        <a14:backgroundMark x1="10089" y1="42500" x2="10033" y2="43125"/>
                        <a14:backgroundMark x1="10117" y1="42188" x2="10089" y2="42500"/>
                        <a14:backgroundMark x1="10201" y1="41250" x2="10117" y2="42188"/>
                        <a14:backgroundMark x1="11037" y1="99375" x2="19565" y2="98438"/>
                        <a14:backgroundMark x1="29599" y1="99063" x2="29599" y2="99063"/>
                        <a14:backgroundMark x1="27926" y1="99063" x2="27926" y2="99063"/>
                        <a14:backgroundMark x1="34281" y1="99063" x2="34281" y2="99063"/>
                        <a14:backgroundMark x1="30268" y1="99375" x2="33612" y2="99688"/>
                        <a14:backgroundMark x1="24582" y1="99688" x2="27090" y2="99688"/>
                        <a14:backgroundMark x1="10870" y1="99375" x2="9866" y2="99375"/>
                        <a14:backgroundMark x1="43478" y1="99375" x2="35786" y2="98750"/>
                        <a14:backgroundMark x1="35117" y1="98438" x2="26254" y2="99688"/>
                        <a14:backgroundMark x1="22241" y1="98750" x2="24415" y2="99375"/>
                        <a14:backgroundMark x1="24582" y1="98438" x2="24582" y2="98438"/>
                        <a14:backgroundMark x1="24749" y1="98750" x2="24749" y2="98750"/>
                        <a14:backgroundMark x1="24749" y1="99063" x2="24749" y2="99063"/>
                        <a14:backgroundMark x1="24080" y1="99063" x2="24080" y2="99063"/>
                        <a14:backgroundMark x1="47492" y1="99063" x2="55686" y2="99063"/>
                        <a14:backgroundMark x1="55686" y1="99063" x2="70569" y2="98438"/>
                        <a14:backgroundMark x1="70569" y1="98438" x2="72575" y2="98438"/>
                        <a14:backgroundMark x1="41806" y1="99688" x2="41806" y2="99688"/>
                        <a14:backgroundMark x1="47324" y1="99375" x2="46656" y2="99375"/>
                        <a14:backgroundMark x1="45987" y1="99688" x2="45987" y2="99688"/>
                        <a14:backgroundMark x1="45485" y1="98750" x2="45485" y2="98750"/>
                        <a14:backgroundMark x1="35284" y1="99063" x2="35284" y2="99063"/>
                        <a14:backgroundMark x1="35117" y1="99063" x2="35117" y2="99063"/>
                        <a14:backgroundMark x1="35284" y1="98750" x2="35284" y2="98750"/>
                        <a14:backgroundMark x1="24749" y1="99063" x2="24749" y2="99063"/>
                        <a14:backgroundMark x1="24916" y1="98750" x2="24916" y2="98750"/>
                        <a14:backgroundMark x1="23913" y1="98750" x2="23913" y2="98750"/>
                        <a14:backgroundMark x1="24080" y1="98750" x2="24080" y2="98750"/>
                        <a14:backgroundMark x1="23913" y1="98750" x2="23913" y2="98750"/>
                        <a14:backgroundMark x1="24080" y1="99063" x2="24080" y2="99063"/>
                        <a14:backgroundMark x1="10368" y1="43750" x2="10368" y2="43750"/>
                        <a14:backgroundMark x1="10559" y1="44063" x2="10702" y2="45000"/>
                        <a14:backgroundMark x1="10368" y1="42813" x2="10559" y2="44063"/>
                        <a14:backgroundMark x1="10535" y1="45938" x2="10535" y2="47188"/>
                        <a14:backgroundMark x1="10535" y1="45625" x2="10535" y2="45938"/>
                        <a14:backgroundMark x1="10535" y1="44063" x2="10535" y2="45625"/>
                        <a14:backgroundMark x1="10535" y1="42500" x2="10535" y2="44063"/>
                        <a14:backgroundMark x1="10535" y1="42188" x2="10535" y2="42500"/>
                        <a14:backgroundMark x1="10535" y1="41563" x2="10535" y2="42188"/>
                        <a14:backgroundMark x1="10535" y1="42500" x2="10535" y2="43750"/>
                        <a14:backgroundMark x1="10535" y1="42188" x2="10535" y2="42500"/>
                        <a14:backgroundMark x1="10535" y1="40625" x2="10535" y2="42188"/>
                        <a14:backgroundMark x1="10535" y1="40313" x2="10535" y2="40625"/>
                        <a14:backgroundMark x1="79097" y1="99375" x2="81940" y2="99375"/>
                        <a14:backgroundMark x1="24080" y1="98750" x2="24080" y2="98750"/>
                        <a14:backgroundMark x1="24080" y1="98750" x2="23746" y2="98750"/>
                        <a14:backgroundMark x1="23913" y1="99063" x2="24749" y2="99063"/>
                        <a14:backgroundMark x1="30936" y1="98438" x2="30936" y2="98438"/>
                        <a14:backgroundMark x1="31104" y1="98438" x2="31104" y2="98438"/>
                        <a14:backgroundMark x1="10535" y1="46563" x2="10535" y2="46563"/>
                        <a14:backgroundMark x1="10535" y1="46250" x2="10535" y2="47188"/>
                        <a14:backgroundMark x1="10535" y1="46250" x2="10535" y2="46875"/>
                        <a14:backgroundMark x1="10535" y1="45625" x2="10535" y2="46563"/>
                        <a14:backgroundMark x1="10535" y1="44063" x2="10535" y2="45625"/>
                        <a14:backgroundMark x1="10535" y1="42500" x2="10535" y2="44063"/>
                        <a14:backgroundMark x1="10535" y1="40625" x2="10535" y2="42500"/>
                        <a14:backgroundMark x1="10535" y1="39375" x2="10535" y2="40625"/>
                        <a14:backgroundMark x1="10535" y1="60000" x2="10535" y2="60208"/>
                        <a14:backgroundMark x1="10368" y1="74375" x2="10368" y2="74375"/>
                        <a14:backgroundMark x1="10535" y1="74375" x2="10535" y2="75000"/>
                        <a14:backgroundMark x1="10535" y1="73750" x2="10535" y2="75625"/>
                        <a14:backgroundMark x1="10535" y1="60625" x2="10535" y2="61250"/>
                        <a14:backgroundMark x1="10535" y1="60000" x2="10535" y2="60625"/>
                        <a14:backgroundMark x1="10535" y1="58750" x2="10535" y2="60000"/>
                        <a14:backgroundMark x1="10474" y1="44063" x2="10535" y2="47500"/>
                        <a14:backgroundMark x1="10368" y1="38125" x2="10474" y2="44063"/>
                        <a14:backgroundMark x1="10323" y1="70000" x2="10368" y2="74375"/>
                        <a14:backgroundMark x1="10227" y1="60625" x2="10323" y2="70000"/>
                        <a14:backgroundMark x1="10201" y1="58125" x2="10227" y2="60625"/>
                        <a14:backgroundMark x1="97659" y1="30312" x2="97659" y2="30938"/>
                        <a14:backgroundMark x1="97659" y1="29063" x2="97659" y2="29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961" y="1872328"/>
            <a:ext cx="6854387" cy="322707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2700E0-45F3-432C-981F-3FBB5F11DF8F}"/>
              </a:ext>
            </a:extLst>
          </p:cNvPr>
          <p:cNvSpPr txBox="1"/>
          <p:nvPr/>
        </p:nvSpPr>
        <p:spPr>
          <a:xfrm>
            <a:off x="6261337" y="2688793"/>
            <a:ext cx="5136666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b="1" dirty="0"/>
              <a:t>VIAA will </a:t>
            </a:r>
            <a:r>
              <a:rPr lang="en-US" b="1" dirty="0"/>
              <a:t>populate</a:t>
            </a:r>
            <a:r>
              <a:rPr lang="en-US" sz="1800" b="1" dirty="0"/>
              <a:t> a media feed based on user entered keywords. </a:t>
            </a:r>
            <a:r>
              <a:rPr lang="en-US" b="1" dirty="0"/>
              <a:t>Users</a:t>
            </a:r>
            <a:r>
              <a:rPr lang="en-US" sz="1800" b="1" dirty="0"/>
              <a:t> will be able to select which</a:t>
            </a:r>
            <a:r>
              <a:rPr lang="en-US" b="1" dirty="0"/>
              <a:t> news options</a:t>
            </a:r>
            <a:r>
              <a:rPr lang="en-US" sz="1800" b="1" dirty="0"/>
              <a:t> to post to </a:t>
            </a:r>
            <a:r>
              <a:rPr lang="en-US" b="1" dirty="0"/>
              <a:t>their social media accounts such as </a:t>
            </a:r>
            <a:r>
              <a:rPr lang="en-US" sz="1800" b="1" dirty="0"/>
              <a:t>Twitter</a:t>
            </a:r>
            <a:r>
              <a:rPr lang="en-US" b="1" dirty="0"/>
              <a:t>.  </a:t>
            </a:r>
            <a:endParaRPr lang="en-US" dirty="0"/>
          </a:p>
          <a:p>
            <a:r>
              <a:rPr lang="en-US" b="1" dirty="0"/>
              <a:t>#</a:t>
            </a:r>
            <a:r>
              <a:rPr lang="en-US" sz="1800" b="1" dirty="0" err="1"/>
              <a:t>newsbot</a:t>
            </a:r>
            <a:r>
              <a:rPr lang="en-US" sz="1800" b="1" dirty="0"/>
              <a:t> </a:t>
            </a:r>
            <a:r>
              <a:rPr lang="en-US" b="1" dirty="0"/>
              <a:t>#</a:t>
            </a:r>
            <a:r>
              <a:rPr lang="en-US" b="1" dirty="0" err="1"/>
              <a:t>finalproject</a:t>
            </a:r>
            <a:r>
              <a:rPr lang="en-US" b="1" dirty="0"/>
              <a:t> #python</a:t>
            </a:r>
            <a:endParaRPr lang="en-US" dirty="0">
              <a:cs typeface="Calibri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ACAFB67-965F-4E9D-9A9A-F5CA69FCE644}"/>
              </a:ext>
            </a:extLst>
          </p:cNvPr>
          <p:cNvSpPr/>
          <p:nvPr/>
        </p:nvSpPr>
        <p:spPr>
          <a:xfrm>
            <a:off x="3684268" y="3186683"/>
            <a:ext cx="978408" cy="484632"/>
          </a:xfrm>
          <a:prstGeom prst="rightArrow">
            <a:avLst/>
          </a:prstGeom>
          <a:solidFill>
            <a:schemeClr val="tx1"/>
          </a:solidFill>
          <a:ln w="57150">
            <a:solidFill>
              <a:schemeClr val="tx1">
                <a:lumMod val="75000"/>
                <a:lumOff val="2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78408"/>
                      <a:gd name="connsiteY0" fmla="*/ 121158 h 484632"/>
                      <a:gd name="connsiteX1" fmla="*/ 736092 w 978408"/>
                      <a:gd name="connsiteY1" fmla="*/ 121158 h 484632"/>
                      <a:gd name="connsiteX2" fmla="*/ 736092 w 978408"/>
                      <a:gd name="connsiteY2" fmla="*/ 0 h 484632"/>
                      <a:gd name="connsiteX3" fmla="*/ 978408 w 978408"/>
                      <a:gd name="connsiteY3" fmla="*/ 242316 h 484632"/>
                      <a:gd name="connsiteX4" fmla="*/ 736092 w 978408"/>
                      <a:gd name="connsiteY4" fmla="*/ 484632 h 484632"/>
                      <a:gd name="connsiteX5" fmla="*/ 736092 w 978408"/>
                      <a:gd name="connsiteY5" fmla="*/ 363474 h 484632"/>
                      <a:gd name="connsiteX6" fmla="*/ 0 w 978408"/>
                      <a:gd name="connsiteY6" fmla="*/ 363474 h 484632"/>
                      <a:gd name="connsiteX7" fmla="*/ 0 w 978408"/>
                      <a:gd name="connsiteY7" fmla="*/ 121158 h 4846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978408" h="484632" fill="none" extrusionOk="0">
                        <a:moveTo>
                          <a:pt x="0" y="121158"/>
                        </a:moveTo>
                        <a:cubicBezTo>
                          <a:pt x="143733" y="60851"/>
                          <a:pt x="487355" y="113914"/>
                          <a:pt x="736092" y="121158"/>
                        </a:cubicBezTo>
                        <a:cubicBezTo>
                          <a:pt x="734820" y="82635"/>
                          <a:pt x="743036" y="31665"/>
                          <a:pt x="736092" y="0"/>
                        </a:cubicBezTo>
                        <a:cubicBezTo>
                          <a:pt x="806216" y="49658"/>
                          <a:pt x="843849" y="144751"/>
                          <a:pt x="978408" y="242316"/>
                        </a:cubicBezTo>
                        <a:cubicBezTo>
                          <a:pt x="870806" y="375501"/>
                          <a:pt x="807079" y="391024"/>
                          <a:pt x="736092" y="484632"/>
                        </a:cubicBezTo>
                        <a:cubicBezTo>
                          <a:pt x="734626" y="463204"/>
                          <a:pt x="731931" y="380011"/>
                          <a:pt x="736092" y="363474"/>
                        </a:cubicBezTo>
                        <a:cubicBezTo>
                          <a:pt x="646152" y="419332"/>
                          <a:pt x="96570" y="371309"/>
                          <a:pt x="0" y="363474"/>
                        </a:cubicBezTo>
                        <a:cubicBezTo>
                          <a:pt x="1994" y="292020"/>
                          <a:pt x="2178" y="202225"/>
                          <a:pt x="0" y="121158"/>
                        </a:cubicBezTo>
                        <a:close/>
                      </a:path>
                      <a:path w="978408" h="484632" stroke="0" extrusionOk="0">
                        <a:moveTo>
                          <a:pt x="0" y="121158"/>
                        </a:moveTo>
                        <a:cubicBezTo>
                          <a:pt x="101670" y="83449"/>
                          <a:pt x="570601" y="87938"/>
                          <a:pt x="736092" y="121158"/>
                        </a:cubicBezTo>
                        <a:cubicBezTo>
                          <a:pt x="737923" y="75069"/>
                          <a:pt x="728373" y="15125"/>
                          <a:pt x="736092" y="0"/>
                        </a:cubicBezTo>
                        <a:cubicBezTo>
                          <a:pt x="789679" y="62695"/>
                          <a:pt x="872866" y="117289"/>
                          <a:pt x="978408" y="242316"/>
                        </a:cubicBezTo>
                        <a:cubicBezTo>
                          <a:pt x="899273" y="338830"/>
                          <a:pt x="841659" y="393339"/>
                          <a:pt x="736092" y="484632"/>
                        </a:cubicBezTo>
                        <a:cubicBezTo>
                          <a:pt x="730058" y="471836"/>
                          <a:pt x="737202" y="415788"/>
                          <a:pt x="736092" y="363474"/>
                        </a:cubicBezTo>
                        <a:cubicBezTo>
                          <a:pt x="501798" y="351102"/>
                          <a:pt x="79493" y="352855"/>
                          <a:pt x="0" y="363474"/>
                        </a:cubicBezTo>
                        <a:cubicBezTo>
                          <a:pt x="7607" y="314704"/>
                          <a:pt x="-4981" y="151313"/>
                          <a:pt x="0" y="12115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>
                <a:solidFill>
                  <a:schemeClr val="bg1"/>
                </a:solidFill>
              </a:ln>
              <a:solidFill>
                <a:schemeClr val="tx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0528DE-D742-F740-BD36-E962C8DEB9DC}"/>
              </a:ext>
            </a:extLst>
          </p:cNvPr>
          <p:cNvSpPr/>
          <p:nvPr/>
        </p:nvSpPr>
        <p:spPr>
          <a:xfrm>
            <a:off x="7114746" y="6094137"/>
            <a:ext cx="50640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merican Typewriter" panose="02090604020004020304" pitchFamily="18" charset="77"/>
              </a:rPr>
              <a:t>Coded by Tae Jones and Tasha Cabrera</a:t>
            </a:r>
          </a:p>
          <a:p>
            <a:r>
              <a:rPr lang="en-US" dirty="0">
                <a:latin typeface="American Typewriter" panose="02090604020004020304" pitchFamily="18" charset="77"/>
              </a:rPr>
              <a:t>https://</a:t>
            </a:r>
            <a:r>
              <a:rPr lang="en-US" dirty="0" err="1">
                <a:latin typeface="American Typewriter" panose="02090604020004020304" pitchFamily="18" charset="77"/>
              </a:rPr>
              <a:t>github.com</a:t>
            </a:r>
            <a:r>
              <a:rPr lang="en-US" dirty="0">
                <a:latin typeface="American Typewriter" panose="02090604020004020304" pitchFamily="18" charset="77"/>
              </a:rPr>
              <a:t>/</a:t>
            </a:r>
            <a:r>
              <a:rPr lang="en-US" dirty="0" err="1">
                <a:latin typeface="American Typewriter" panose="02090604020004020304" pitchFamily="18" charset="77"/>
              </a:rPr>
              <a:t>ksu-hmi</a:t>
            </a:r>
            <a:r>
              <a:rPr lang="en-US" dirty="0">
                <a:latin typeface="American Typewriter" panose="02090604020004020304" pitchFamily="18" charset="77"/>
              </a:rPr>
              <a:t>/VIAA-News-Bot</a:t>
            </a:r>
          </a:p>
        </p:txBody>
      </p:sp>
    </p:spTree>
    <p:extLst>
      <p:ext uri="{BB962C8B-B14F-4D97-AF65-F5344CB8AC3E}">
        <p14:creationId xmlns:p14="http://schemas.microsoft.com/office/powerpoint/2010/main" val="1053510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57</Words>
  <Application>Microsoft Macintosh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American Typewriter</vt:lpstr>
      <vt:lpstr>Arial</vt:lpstr>
      <vt:lpstr>Calibri</vt:lpstr>
      <vt:lpstr>Calibri Light</vt:lpstr>
      <vt:lpstr>Office Theme</vt:lpstr>
      <vt:lpstr>VIAA Newsbot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VIAA Newsbot</dc:title>
  <dc:creator>Tasha Cabrera</dc:creator>
  <cp:lastModifiedBy>Tae Jones</cp:lastModifiedBy>
  <cp:revision>14</cp:revision>
  <dcterms:created xsi:type="dcterms:W3CDTF">2020-12-03T00:19:52Z</dcterms:created>
  <dcterms:modified xsi:type="dcterms:W3CDTF">2020-12-04T16:06:48Z</dcterms:modified>
</cp:coreProperties>
</file>