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827F56-B117-76CB-63E0-9D34B638BC42}" v="223" dt="2025-04-27T19:33:57.454"/>
    <p1510:client id="{340A6EC9-9E31-CC91-342F-429B11089BC4}" v="6" dt="2025-04-27T21:48:29.409"/>
    <p1510:client id="{A7FBCACC-2EE2-DB43-951B-C31014772600}" v="94" dt="2025-04-28T15:14:46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3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0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3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0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71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72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1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github.com/ksu-hmi/ODonnell-Orbit-Wat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2967" y="211128"/>
            <a:ext cx="4475845" cy="137453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8000">
                <a:solidFill>
                  <a:srgbClr val="14DBDB"/>
                </a:solidFill>
                <a:latin typeface="Modern Love Caps"/>
                <a:ea typeface="Wandohope"/>
              </a:rPr>
              <a:t>Orbit</a:t>
            </a:r>
            <a:r>
              <a:rPr lang="en-US" sz="8000">
                <a:latin typeface="Modern Love Caps"/>
              </a:rPr>
              <a:t> </a:t>
            </a:r>
            <a:r>
              <a:rPr lang="en-US" sz="8000">
                <a:solidFill>
                  <a:srgbClr val="14DBDB"/>
                </a:solidFill>
                <a:latin typeface="Modern Love Caps"/>
              </a:rPr>
              <a:t>Watch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99291"/>
            <a:ext cx="9144000" cy="8351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Aptos"/>
                <a:ea typeface="Calibri"/>
                <a:cs typeface="Calibri"/>
              </a:rPr>
              <a:t>A smartwatch designed to help children and adults with ADHD manage time, tasks, and routines with ease.</a:t>
            </a:r>
            <a:endParaRPr lang="en-US"/>
          </a:p>
          <a:p>
            <a:endParaRPr lang="en-US"/>
          </a:p>
        </p:txBody>
      </p:sp>
      <p:pic>
        <p:nvPicPr>
          <p:cNvPr id="6" name="Picture 5" descr="A rocket in the sky&#10;&#10;AI-generated content may be incorrect.">
            <a:extLst>
              <a:ext uri="{FF2B5EF4-FFF2-40B4-BE49-F238E27FC236}">
                <a16:creationId xmlns:a16="http://schemas.microsoft.com/office/drawing/2014/main" id="{91CCB86D-6F3D-640D-C8AF-367B87375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523" y="140004"/>
            <a:ext cx="1494482" cy="12404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5E8CAC-1412-E12D-5206-790C2F0BF487}"/>
              </a:ext>
            </a:extLst>
          </p:cNvPr>
          <p:cNvSpPr txBox="1"/>
          <p:nvPr/>
        </p:nvSpPr>
        <p:spPr>
          <a:xfrm>
            <a:off x="414743" y="2418059"/>
            <a:ext cx="419406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✨ </a:t>
            </a:r>
            <a:r>
              <a:rPr lang="en-US" b="1">
                <a:solidFill>
                  <a:schemeClr val="accent4"/>
                </a:solidFill>
              </a:rPr>
              <a:t>Key Features</a:t>
            </a:r>
          </a:p>
          <a:p>
            <a:endParaRPr lang="en-US" b="1">
              <a:solidFill>
                <a:schemeClr val="accent4"/>
              </a:solidFill>
            </a:endParaRPr>
          </a:p>
          <a:p>
            <a:r>
              <a:rPr lang="en-US"/>
              <a:t>🔔 Custom Alerts &amp; Reminders</a:t>
            </a:r>
          </a:p>
          <a:p>
            <a:r>
              <a:rPr lang="en-US"/>
              <a:t>📳 Discreet Vibration &amp; Visual Cues</a:t>
            </a:r>
          </a:p>
          <a:p>
            <a:r>
              <a:rPr lang="en-US"/>
              <a:t>⏰ Persistent Task Prompts</a:t>
            </a:r>
          </a:p>
          <a:p>
            <a:r>
              <a:rPr lang="en-US"/>
              <a:t>🧩 AI Task Breakdown</a:t>
            </a:r>
          </a:p>
          <a:p>
            <a:r>
              <a:rPr lang="en-US"/>
              <a:t>⭐ Positive Reinforcement System</a:t>
            </a:r>
          </a:p>
          <a:p>
            <a:r>
              <a:rPr lang="en-US"/>
              <a:t>🚨 Emergency Notifications</a:t>
            </a:r>
          </a:p>
          <a:p>
            <a:r>
              <a:rPr lang="en-US"/>
              <a:t>🖐️Transition Countdowns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0C78D6-697B-0EA5-29BC-C9D904412DAE}"/>
              </a:ext>
            </a:extLst>
          </p:cNvPr>
          <p:cNvSpPr txBox="1"/>
          <p:nvPr/>
        </p:nvSpPr>
        <p:spPr>
          <a:xfrm>
            <a:off x="8027825" y="2278565"/>
            <a:ext cx="3916145" cy="28752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🎯 Who It’s For:</a:t>
            </a:r>
          </a:p>
          <a:p>
            <a:endParaRPr lang="en-US"/>
          </a:p>
          <a:p>
            <a:r>
              <a:rPr lang="en-US"/>
              <a:t>🌟 People with ADHD</a:t>
            </a:r>
          </a:p>
          <a:p>
            <a:r>
              <a:rPr lang="en-US"/>
              <a:t>👨‍👩‍👧 Parents, Guardians, Caregivers</a:t>
            </a:r>
          </a:p>
          <a:p>
            <a:r>
              <a:rPr lang="en-US"/>
              <a:t>🧑‍🏫 Educators &amp; Therapists</a:t>
            </a:r>
          </a:p>
          <a:p>
            <a:endParaRPr lang="en-US"/>
          </a:p>
          <a:p>
            <a:r>
              <a:rPr lang="en-US"/>
              <a:t>💡 Orbit empowers users to build structure, independence, and confidence—while giving caregivers peace of mind.</a:t>
            </a:r>
          </a:p>
        </p:txBody>
      </p:sp>
      <p:pic>
        <p:nvPicPr>
          <p:cNvPr id="4" name="Picture 3" descr="A cartoon of a watch&#10;&#10;AI-generated content may be incorrect.">
            <a:extLst>
              <a:ext uri="{FF2B5EF4-FFF2-40B4-BE49-F238E27FC236}">
                <a16:creationId xmlns:a16="http://schemas.microsoft.com/office/drawing/2014/main" id="{1B0A45A9-4475-7301-E48A-A2FC92ACE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729" y="2292457"/>
            <a:ext cx="3144864" cy="31706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3785EC-BEF9-E3EA-3742-236AC3231B49}"/>
              </a:ext>
            </a:extLst>
          </p:cNvPr>
          <p:cNvSpPr txBox="1"/>
          <p:nvPr/>
        </p:nvSpPr>
        <p:spPr>
          <a:xfrm>
            <a:off x="3797205" y="5704197"/>
            <a:ext cx="432021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ea typeface="+mn-lt"/>
                <a:cs typeface="+mn-lt"/>
              </a:rPr>
              <a:t>Little Reminders, Big Adventures</a:t>
            </a:r>
            <a:endParaRPr lang="en-US" b="1" dirty="0"/>
          </a:p>
          <a:p>
            <a:pPr algn="ctr"/>
            <a:r>
              <a:rPr lang="en-US" b="1">
                <a:ea typeface="+mn-lt"/>
                <a:cs typeface="+mn-lt"/>
              </a:rPr>
              <a:t>Helping Little Stars Stay on Track</a:t>
            </a:r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647C8-8CBE-219A-5FC6-8FAD57A5622D}"/>
              </a:ext>
            </a:extLst>
          </p:cNvPr>
          <p:cNvSpPr txBox="1"/>
          <p:nvPr/>
        </p:nvSpPr>
        <p:spPr>
          <a:xfrm>
            <a:off x="368614" y="6124834"/>
            <a:ext cx="3534163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dirty="0"/>
              <a:t>The team: Elizabeth Diaz, Kayla Hunley, Tanya O'Donnell, Amanda Poss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DDB8E-0E4F-ADC5-C0C4-C92C27BFE424}"/>
              </a:ext>
            </a:extLst>
          </p:cNvPr>
          <p:cNvSpPr txBox="1"/>
          <p:nvPr/>
        </p:nvSpPr>
        <p:spPr>
          <a:xfrm>
            <a:off x="8116338" y="6227743"/>
            <a:ext cx="390229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  <a:hlinkClick r:id="rId4"/>
              </a:rPr>
              <a:t>https://github.com/ksu-hmi/ODonnell-Orbit-Watch</a:t>
            </a:r>
            <a:r>
              <a:rPr lang="en-US" sz="1200" dirty="0">
                <a:ea typeface="+mn-lt"/>
                <a:cs typeface="+mn-lt"/>
              </a:rPr>
              <a:t> </a:t>
            </a:r>
            <a:endParaRPr lang="en-US" sz="1200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3CE97B9-982E-CAA3-85F7-C361DB140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2658" y="4999150"/>
            <a:ext cx="1324377" cy="122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472AA0EDED8468C3A007FA8AC4D41" ma:contentTypeVersion="3" ma:contentTypeDescription="Create a new document." ma:contentTypeScope="" ma:versionID="a9eccbd28e9ff474a7a3cd28e156ed68">
  <xsd:schema xmlns:xsd="http://www.w3.org/2001/XMLSchema" xmlns:xs="http://www.w3.org/2001/XMLSchema" xmlns:p="http://schemas.microsoft.com/office/2006/metadata/properties" xmlns:ns2="115c6264-4f70-4dc3-bc2c-146b9bea6325" targetNamespace="http://schemas.microsoft.com/office/2006/metadata/properties" ma:root="true" ma:fieldsID="3e8625b4f6aee3d4e1f65480c2c0088a" ns2:_="">
    <xsd:import namespace="115c6264-4f70-4dc3-bc2c-146b9bea63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5c6264-4f70-4dc3-bc2c-146b9bea63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5A2DE5-E802-4027-BA38-2CAAE3C2B9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4C2D63-B92B-4511-8645-6C43926E443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F7BC18E-1B0A-4BF5-87CB-61435D223388}">
  <ds:schemaRefs>
    <ds:schemaRef ds:uri="115c6264-4f70-4dc3-bc2c-146b9bea63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Orbit Watch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27</cp:revision>
  <dcterms:created xsi:type="dcterms:W3CDTF">2025-04-10T03:38:04Z</dcterms:created>
  <dcterms:modified xsi:type="dcterms:W3CDTF">2025-04-28T15:15:38Z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0x0101004AA472AA0EDED8468C3A007FA8AC4D41</vt:lpwstr>
  </property>
</Properties>
</file>