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74E9-516E-4476-9BDA-8FCB6EDA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ACF25-DAEB-4715-80DB-FAF2043A5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44D8A-65B3-46DF-8AFC-BCD6DD6F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2CCA-F174-4C2D-BBE6-EC5790EF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744E-1A3A-4999-9E37-CC63F8F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498-56BE-4F49-8CFD-C0DEC811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42236-4F82-44D5-824C-3CD315E2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A295-F379-46B7-82EA-C4FDFC4A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59A0-D8B2-4CB6-A21C-27389A7C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0CBC-93E1-4C60-8A79-0D7E385E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6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BFBE1-84CC-48C5-8003-3FEF93F2D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04C76-1778-4FFE-80EF-70BBDA758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8A01-1764-48FC-8B7B-9311DD10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AD8B-250F-4C55-B809-E3A6EE5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3FA2-4288-4156-BFFC-31BC2E79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732B-42FA-4070-834A-F75FDFB4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5DF7-CB4A-4FD3-B1F1-CFCEAD19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7D97-F9B3-498C-9A39-553BA3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ABC0-F4A6-4A99-A5D3-82DBB1C3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BB27-E149-40D2-85CF-06128D0C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7535-AB70-406B-908B-AACAEDD2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47651-F0F6-49BA-9B9B-3BC8BD18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E283-8566-4F03-B13A-4D68750A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D7BA-882F-4F9E-949D-CB505130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43CF-1C90-4968-BFE6-AA29A371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2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3B8E-C55C-4383-BF54-B9DB2D49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F31A-0E2E-49F5-9C6C-7338C5CDE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6F99C-F1AF-4FDA-9437-AF175F91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2F96B-4F63-4224-9B44-6B1DB425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7A2FB-0E68-48FC-9F8A-4055240A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F7022-0B22-428E-8A29-E80FAEB4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9486-33E4-4C1D-AA7B-36ACAB57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B7FEC-E6AE-4B76-872E-F8499A1A0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0AEC2-5022-4434-969C-26CEF170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3802F-75B7-4C0B-BA05-E684C3B06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AF213-328C-4599-B1A6-3EDE214C6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A2062-A1D7-4556-94D9-B417272F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058AC-0EC1-42AE-8B94-83707A33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E9A2C-2A90-4E94-A3F1-5ADFAAE7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9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6BC3-1622-4A80-9720-6015B473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82E40-04C5-4DE9-8040-FA83636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F0640-B9FC-4C07-A59A-3C769959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60C6E-272A-4F51-B261-B2FDA89E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603D3-3AC0-4D96-BC26-10693A28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180BA-2652-4D62-A6AD-1C2513FD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718C0-C2D6-4F35-9FAE-5C06AFD8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0E61-13EF-4ADC-9B1A-2D329FD5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5CCB-0F9A-40B9-87D1-351882E5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7E66E-CB5B-4251-B894-0247EB163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64CF-4F9E-4D31-9451-53937F5B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E1DF-9EB9-4492-9E9B-933183EA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9521-63D7-4D1B-B064-95154F2E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702F-9344-4182-BA34-A739AF57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62579-AFA9-4789-89CE-1C9FF03A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C07E-DD55-4AA0-A375-1D8376480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A2BD3-1D65-47AB-9487-5A3A9C2D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05900-B3FA-4C3F-A022-9DF19B38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679EF-79AE-43A8-A846-61CF2CE7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6ED70-E384-49E8-8F95-AAEA30A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24BC2-AB31-4857-B007-E7CD64A5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05CC-7FDC-477C-9B24-B03FA7CBB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F1BA-2731-4F18-BD05-A758C9C0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2615-D532-4BF8-A359-2433FD681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UniCurses/#description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st.github.com/wynand1004/ec105fd2f457b10d971c09586ec449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python-randint-function/" TargetMode="External"/><Relationship Id="rId5" Type="http://schemas.openxmlformats.org/officeDocument/2006/relationships/hyperlink" Target="https://www.python.org/downloads/windows/" TargetMode="External"/><Relationship Id="rId10" Type="http://schemas.openxmlformats.org/officeDocument/2006/relationships/hyperlink" Target="https://gist.github.com/sanchitgangwar/2158089" TargetMode="External"/><Relationship Id="rId4" Type="http://schemas.openxmlformats.org/officeDocument/2006/relationships/hyperlink" Target="https://github.com/ksu-hmi/PY-SNAKE-GAME/" TargetMode="External"/><Relationship Id="rId9" Type="http://schemas.openxmlformats.org/officeDocument/2006/relationships/hyperlink" Target="https://github.com/Chiel92/unicurses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A9F6A8D-36B9-CD4C-82E3-B3B55C87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587" y="1416068"/>
            <a:ext cx="3672814" cy="4434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E25A0E-8609-7149-A00A-E7AD826CCB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1614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7882472-6DA0-F643-90FB-18EEB41F4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071" y="6395050"/>
            <a:ext cx="1311037" cy="3393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2246D-0D45-CE47-9D57-96774F227F41}"/>
              </a:ext>
            </a:extLst>
          </p:cNvPr>
          <p:cNvSpPr/>
          <p:nvPr/>
        </p:nvSpPr>
        <p:spPr>
          <a:xfrm>
            <a:off x="527009" y="2097456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 Snake Repository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https://github.com/ksu-hmi/PY-SNAKE-GAME/</a:t>
            </a:r>
            <a:br>
              <a:rPr lang="en-US" dirty="0"/>
            </a:b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AAB9A20-9539-534F-99EC-2D7634A98FAF}"/>
              </a:ext>
            </a:extLst>
          </p:cNvPr>
          <p:cNvSpPr txBox="1">
            <a:spLocks/>
          </p:cNvSpPr>
          <p:nvPr/>
        </p:nvSpPr>
        <p:spPr>
          <a:xfrm>
            <a:off x="527009" y="3960326"/>
            <a:ext cx="8574157" cy="22478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panose="020B0500000000000000" pitchFamily="34" charset="77"/>
              </a:rPr>
              <a:t>Repository and References:</a:t>
            </a:r>
          </a:p>
          <a:p>
            <a:r>
              <a:rPr lang="en-US" sz="1800" dirty="0">
                <a:latin typeface="DIN Alternate" panose="020B0500000000000000" pitchFamily="34" charset="77"/>
                <a:hlinkClick r:id="rId5"/>
              </a:rPr>
              <a:t>https://www.python.org/downloads/windows/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6"/>
              </a:rPr>
              <a:t>https://www.geeksforgeeks.org/python-randint-function/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7"/>
              </a:rPr>
              <a:t>https://gist.github.com/wynand1004/ec105fd2f457b10d971c09586ec44900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8"/>
              </a:rPr>
              <a:t>https://pypi.org/project/UniCurses/#description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9"/>
              </a:rPr>
              <a:t>https://github.com/Chiel92/unicurses/blob/master/README.md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10"/>
              </a:rPr>
              <a:t>https://gist.github.com/sanchitgangwar/2158089</a:t>
            </a:r>
            <a:endParaRPr lang="en-US" sz="1800" dirty="0">
              <a:latin typeface="DIN Alternate" panose="020B0500000000000000" pitchFamily="34" charset="77"/>
            </a:endParaRP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D1976-5D4C-9F4B-B36C-997385AD89F6}"/>
              </a:ext>
            </a:extLst>
          </p:cNvPr>
          <p:cNvSpPr/>
          <p:nvPr/>
        </p:nvSpPr>
        <p:spPr>
          <a:xfrm>
            <a:off x="385496" y="104301"/>
            <a:ext cx="910373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DIN Alternate" panose="020B0500000000000000" pitchFamily="34" charset="77"/>
              </a:rPr>
              <a:t>PY</a:t>
            </a:r>
            <a:r>
              <a:rPr lang="en-US" sz="4400" b="1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panose="020B0500000000000000" pitchFamily="34" charset="77"/>
              </a:rPr>
              <a:t>Snake Game: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panose="020B0500000000000000" pitchFamily="34" charset="77"/>
              </a:rPr>
              <a:t>A simple snake game that can be played for pleasure written with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DIN Alternate" panose="020B0500000000000000" pitchFamily="34" charset="77"/>
              </a:rPr>
              <a:t>python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panose="020B0500000000000000" pitchFamily="34" charset="77"/>
              </a:rPr>
              <a:t> code.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panose="020B0500000000000000" pitchFamily="34" charset="77"/>
              </a:rPr>
              <a:t>By: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Alternate" panose="020B0500000000000000" pitchFamily="34" charset="77"/>
              </a:rPr>
              <a:t>Olakunle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panose="020B0500000000000000" pitchFamily="34" charset="77"/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Alternate" panose="020B0500000000000000" pitchFamily="34" charset="77"/>
              </a:rPr>
              <a:t>Omodara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670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 Alternate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Olakunle J Omodara</dc:creator>
  <cp:lastModifiedBy>Olakunle J Omodara</cp:lastModifiedBy>
  <cp:revision>1</cp:revision>
  <dcterms:created xsi:type="dcterms:W3CDTF">2020-05-05T05:51:29Z</dcterms:created>
  <dcterms:modified xsi:type="dcterms:W3CDTF">2020-05-05T05:52:47Z</dcterms:modified>
</cp:coreProperties>
</file>