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686-D4F5-2548-AE25-AA2B2888A59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14D-6349-D44E-9A77-C7211E3A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8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686-D4F5-2548-AE25-AA2B2888A59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14D-6349-D44E-9A77-C7211E3A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6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686-D4F5-2548-AE25-AA2B2888A59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14D-6349-D44E-9A77-C7211E3A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686-D4F5-2548-AE25-AA2B2888A59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14D-6349-D44E-9A77-C7211E3A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0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686-D4F5-2548-AE25-AA2B2888A59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14D-6349-D44E-9A77-C7211E3A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686-D4F5-2548-AE25-AA2B2888A59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14D-6349-D44E-9A77-C7211E3A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2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686-D4F5-2548-AE25-AA2B2888A59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14D-6349-D44E-9A77-C7211E3A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0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686-D4F5-2548-AE25-AA2B2888A59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14D-6349-D44E-9A77-C7211E3A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6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686-D4F5-2548-AE25-AA2B2888A59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14D-6349-D44E-9A77-C7211E3A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1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686-D4F5-2548-AE25-AA2B2888A59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14D-6349-D44E-9A77-C7211E3A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686-D4F5-2548-AE25-AA2B2888A59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14D-6349-D44E-9A77-C7211E3A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0439686-D4F5-2548-AE25-AA2B2888A59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D24814D-6349-D44E-9A77-C7211E3A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F640-56E1-6063-9EA8-9192CB581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111" y="1625398"/>
            <a:ext cx="7401648" cy="1124712"/>
          </a:xfrm>
        </p:spPr>
        <p:txBody>
          <a:bodyPr>
            <a:normAutofit/>
          </a:bodyPr>
          <a:lstStyle/>
          <a:p>
            <a:r>
              <a:rPr lang="en-US" sz="3500" i="1" dirty="0"/>
              <a:t>Helping Patients Differentiate and Treat Covid-19 and Common Cold Symptoms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12D98-B39E-FD36-57E7-A1FE39161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589" y="2884716"/>
            <a:ext cx="7315200" cy="914400"/>
          </a:xfrm>
        </p:spPr>
        <p:txBody>
          <a:bodyPr/>
          <a:lstStyle/>
          <a:p>
            <a:r>
              <a:rPr lang="en-US" dirty="0"/>
              <a:t>Developers: Arleen Joy Patinga, Hansa Das, and Jaclyn Maney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D79B4-1733-7D0D-5522-BD1EA20B2976}"/>
              </a:ext>
            </a:extLst>
          </p:cNvPr>
          <p:cNvSpPr txBox="1"/>
          <p:nvPr/>
        </p:nvSpPr>
        <p:spPr>
          <a:xfrm>
            <a:off x="728291" y="874693"/>
            <a:ext cx="8311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Patient Treatment Prescreening Tool</a:t>
            </a:r>
          </a:p>
        </p:txBody>
      </p:sp>
      <p:pic>
        <p:nvPicPr>
          <p:cNvPr id="6" name="Picture 5" descr="A picture containing text, person, indoor, putting&#10;&#10;Description automatically generated">
            <a:extLst>
              <a:ext uri="{FF2B5EF4-FFF2-40B4-BE49-F238E27FC236}">
                <a16:creationId xmlns:a16="http://schemas.microsoft.com/office/drawing/2014/main" id="{387EE1CB-5FCD-EBB6-95CE-86794F59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" y="3578838"/>
            <a:ext cx="3304827" cy="2200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9C7324-0051-04AA-D7D4-6AA6ECAC08C1}"/>
              </a:ext>
            </a:extLst>
          </p:cNvPr>
          <p:cNvSpPr txBox="1"/>
          <p:nvPr/>
        </p:nvSpPr>
        <p:spPr>
          <a:xfrm>
            <a:off x="9502718" y="2187754"/>
            <a:ext cx="2574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patient’s symptoms point towards a common cold or Covid-19?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recommends OTC medications based on patient’s symptoms</a:t>
            </a:r>
          </a:p>
        </p:txBody>
      </p:sp>
      <p:pic>
        <p:nvPicPr>
          <p:cNvPr id="10" name="Picture 9" descr="A person sitting on a couch&#10;&#10;Description automatically generated with medium confidence">
            <a:extLst>
              <a:ext uri="{FF2B5EF4-FFF2-40B4-BE49-F238E27FC236}">
                <a16:creationId xmlns:a16="http://schemas.microsoft.com/office/drawing/2014/main" id="{FCD465B9-8B45-12CB-6CB2-633A5A796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044" y="3615251"/>
            <a:ext cx="3507304" cy="220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9336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{6FF4F40E-09AC-AD4C-AD73-E39E8E5DE481}tf10001124</Template>
  <TotalTime>16</TotalTime>
  <Words>46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Corbel</vt:lpstr>
      <vt:lpstr>Wingdings 2</vt:lpstr>
      <vt:lpstr>Frame</vt:lpstr>
      <vt:lpstr>Helping Patients Differentiate and Treat Covid-19 and Common Cold Symptoms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Helping Patients Differentiate and Treat Covid-19 and Common Cold Symptoms</dc:title>
  <dc:creator>Jaclyn Maney</dc:creator>
  <cp:lastModifiedBy>Jaclyn Maney</cp:lastModifiedBy>
  <cp:revision>1</cp:revision>
  <dcterms:created xsi:type="dcterms:W3CDTF">2022-11-14T17:44:43Z</dcterms:created>
  <dcterms:modified xsi:type="dcterms:W3CDTF">2022-11-14T18:00:52Z</dcterms:modified>
</cp:coreProperties>
</file>