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C8AB1-6744-6447-A854-99E1F397795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D9122-8A48-574D-8CBB-B06FA94CB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2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9122-8A48-574D-8CBB-B06FA94CB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805-F6D9-AF71-8B19-B125C349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FEC1D-C1EF-4F73-D276-248A69584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1C01-E7DA-03CC-0605-449906ED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5AD1-CF97-409C-1C98-EB02F5C5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D0EF-A27F-13AF-0D26-C3CA0824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E871-4052-F847-E9F3-FF25F59D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E83FC-C8E1-DD72-59AF-0F947602A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3A48-7D5D-38C1-8657-45C4C0EF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ED16-AFA1-C24E-D0A8-E55747FA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F165-2D62-D8EB-D05E-55A60CD2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5DD7F-E9F9-E585-210F-EF0FD58D0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4540A-0108-28F0-6EA7-9E7A664D5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20A56-DE59-BEE8-3FBF-0B778533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B841-41F3-E5A5-5004-9691AA74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FCC5-2388-5767-0966-E7A5B32F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DCC7-7BDC-6299-E2F6-E17D4F9C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588C-2D9C-BE70-5494-4FD4E64C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8B1C-3764-55D1-B129-D59C37A3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F7AF-95D2-C692-2C00-B7B91BFD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B289-1CA7-53A6-BF04-F5019551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031A-ACAC-5AEC-A7A6-B8E27BEB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547B-ECCE-6D7D-093C-BB9ED0753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50AF-6EDD-CCCB-11B9-E6E59E3D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50A4-CB11-7469-E2F6-FBD752B8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7721-A149-F102-08A1-8351E064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81B9-9081-935E-D4D7-068EB7DB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2428-E7EB-4CAC-C947-46830DDA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FAE9B-0BF3-6C76-8840-8CA59ADDC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96574-8BDC-AB1C-210D-791C8C0E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256F2-BC1B-A4A3-C767-6103AA26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046ED-8738-551C-FEFA-9158CD5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6655-EC2B-F304-F974-2FAEB8A3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A2D0-2919-2525-D750-473476EA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302B1-E30F-5922-66FE-D3FC2C017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D54ED-7376-B061-2A09-3B2945680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10058-3240-FAD9-5240-503C46392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AAF6F-1BF6-B408-89AC-FEAECF8E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1CA4D-48A6-9C25-6362-A9560084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480A2-7568-AD44-10FF-A00F697C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9C1B-1504-5999-1DE4-9120F16E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0AC1B-A7A2-BC4B-F751-37D8CD37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8F6F7-FAB6-7680-89BF-6BF25D05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654B4-342A-AB2A-8E7D-40564EC0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7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087B2-B9DF-A9DB-E7B9-AB16B60B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E80C1-E4DB-0B9F-89CA-4E5E6967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15AD-BD00-45B4-FEC0-B346487C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63B5-D80F-346A-6943-26E19856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9231-ECC5-715F-F77C-A2A124FF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63259-227C-2FE5-DDDB-2B9BCFCE4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7B59-1FBF-2D80-6231-5A78BE33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B62E-F0BE-27BA-EA2A-8DAE46B6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5890B-8A01-6B7A-63B8-861BE3A5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F440-12A4-A1B8-E6B5-F725F093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26B3C-8836-FBBF-B8CF-557F108F4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DA743-D538-2D45-41BD-BB8FCFAAB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B1CB4-238D-A0DC-DB1B-64EACA5A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5A55E-BDBD-FC61-14E2-2C90FEB1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898D-D398-E011-C13B-85A247B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638E2-4CE3-9FAE-35A3-8CA19484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24A6-D39A-452F-368F-1B10BD8EC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476C-EAC8-CB8A-2694-DA2959157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FCA32-2F80-9949-A2EF-27B79BB17E63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DF32-BD78-1E54-1CAA-D7B14CAEB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8DA1-8FD3-2412-CB36-D5A8BDE91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E03B8-4BAD-2A49-A9C5-791190176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en/view-image.php?image=264083&amp;picture=chatbot-chat-application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44B76-83D8-CC6D-8C30-0249934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Personalized Mental Health Chatbot App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hatbot&#10;&#10;Description automatically generated">
            <a:extLst>
              <a:ext uri="{FF2B5EF4-FFF2-40B4-BE49-F238E27FC236}">
                <a16:creationId xmlns:a16="http://schemas.microsoft.com/office/drawing/2014/main" id="{42EFA0C3-E156-5305-D5D3-E852D4A7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78" y="1440788"/>
            <a:ext cx="6596258" cy="384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BEBC8-58E4-4005-CD62-DE340F1E1533}"/>
              </a:ext>
            </a:extLst>
          </p:cNvPr>
          <p:cNvSpPr txBox="1"/>
          <p:nvPr/>
        </p:nvSpPr>
        <p:spPr>
          <a:xfrm flipH="1">
            <a:off x="6260978" y="5565570"/>
            <a:ext cx="52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ksu-hmi</a:t>
            </a:r>
            <a:r>
              <a:rPr lang="en-US" dirty="0"/>
              <a:t>/</a:t>
            </a:r>
            <a:r>
              <a:rPr lang="en-US" dirty="0" err="1"/>
              <a:t>Personalized_Mental_Healthcare</a:t>
            </a:r>
            <a:r>
              <a:rPr lang="en-US" dirty="0"/>
              <a:t>-Chatbot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813C8-BB89-9AAE-F3C3-8E3F74858B09}"/>
              </a:ext>
            </a:extLst>
          </p:cNvPr>
          <p:cNvSpPr txBox="1"/>
          <p:nvPr/>
        </p:nvSpPr>
        <p:spPr>
          <a:xfrm>
            <a:off x="6260978" y="204395"/>
            <a:ext cx="585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"Your Personal Mental Health Ally – Always Here, Always Listening."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925B3-3B63-ED86-FD36-B106BCC4AC20}"/>
              </a:ext>
            </a:extLst>
          </p:cNvPr>
          <p:cNvSpPr txBox="1"/>
          <p:nvPr/>
        </p:nvSpPr>
        <p:spPr>
          <a:xfrm>
            <a:off x="1484555" y="3700631"/>
            <a:ext cx="4217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AI-powered chatbot offering personalized mental healthcare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evidence-based advice for managing mental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Delivers automated assistance to address mental health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users to take control of their mental wellbeing.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95968-86BE-52A2-CD04-33709B8DF339}"/>
              </a:ext>
            </a:extLst>
          </p:cNvPr>
          <p:cNvSpPr txBox="1"/>
          <p:nvPr/>
        </p:nvSpPr>
        <p:spPr>
          <a:xfrm>
            <a:off x="1484555" y="3361678"/>
            <a:ext cx="3808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Team members: Andrea Armstrong</a:t>
            </a:r>
          </a:p>
        </p:txBody>
      </p:sp>
      <p:pic>
        <p:nvPicPr>
          <p:cNvPr id="17" name="Picture 16" descr="A person holding a phone&#10;&#10;Description automatically generated">
            <a:extLst>
              <a:ext uri="{FF2B5EF4-FFF2-40B4-BE49-F238E27FC236}">
                <a16:creationId xmlns:a16="http://schemas.microsoft.com/office/drawing/2014/main" id="{04D84DA2-0C29-7CF2-BB6E-7B536197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52730" y="1788534"/>
            <a:ext cx="1558505" cy="17270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6EA3F7-6769-2D96-4229-5139CFE8D346}"/>
              </a:ext>
            </a:extLst>
          </p:cNvPr>
          <p:cNvSpPr txBox="1"/>
          <p:nvPr/>
        </p:nvSpPr>
        <p:spPr>
          <a:xfrm>
            <a:off x="3281082" y="4733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112</TotalTime>
  <Words>75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Personalized Mental Health Chatbot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Armstrong</dc:creator>
  <cp:lastModifiedBy>Andrea Armstrong</cp:lastModifiedBy>
  <cp:revision>1</cp:revision>
  <dcterms:created xsi:type="dcterms:W3CDTF">2024-12-04T20:31:33Z</dcterms:created>
  <dcterms:modified xsi:type="dcterms:W3CDTF">2024-12-04T22:23:57Z</dcterms:modified>
</cp:coreProperties>
</file>