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2A388E-BF81-4C7E-80B5-DDF759F433E0}" v="245" dt="2020-12-04T21:13:11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a Lawrence" userId="S::alawre31@students.kennesaw.edu::054b4eed-f011-49ca-aba0-b5c047ae2916" providerId="AD" clId="Web-{602A388E-BF81-4C7E-80B5-DDF759F433E0}"/>
    <pc:docChg chg="addSld delSld modSld sldOrd addMainMaster delMainMaster">
      <pc:chgData name="Akasha Lawrence" userId="S::alawre31@students.kennesaw.edu::054b4eed-f011-49ca-aba0-b5c047ae2916" providerId="AD" clId="Web-{602A388E-BF81-4C7E-80B5-DDF759F433E0}" dt="2020-12-04T21:13:11.167" v="259" actId="1076"/>
      <pc:docMkLst>
        <pc:docMk/>
      </pc:docMkLst>
      <pc:sldChg chg="del">
        <pc:chgData name="Akasha Lawrence" userId="S::alawre31@students.kennesaw.edu::054b4eed-f011-49ca-aba0-b5c047ae2916" providerId="AD" clId="Web-{602A388E-BF81-4C7E-80B5-DDF759F433E0}" dt="2020-12-04T20:30:32.024" v="2"/>
        <pc:sldMkLst>
          <pc:docMk/>
          <pc:sldMk cId="109857222" sldId="256"/>
        </pc:sldMkLst>
      </pc:sldChg>
      <pc:sldChg chg="addSp delSp modSp add mod ord setBg modClrScheme setClrOvrMap delDesignElem chgLayout">
        <pc:chgData name="Akasha Lawrence" userId="S::alawre31@students.kennesaw.edu::054b4eed-f011-49ca-aba0-b5c047ae2916" providerId="AD" clId="Web-{602A388E-BF81-4C7E-80B5-DDF759F433E0}" dt="2020-12-04T21:13:11.167" v="259" actId="1076"/>
        <pc:sldMkLst>
          <pc:docMk/>
          <pc:sldMk cId="2941051039" sldId="257"/>
        </pc:sldMkLst>
        <pc:spChg chg="mod ord">
          <ac:chgData name="Akasha Lawrence" userId="S::alawre31@students.kennesaw.edu::054b4eed-f011-49ca-aba0-b5c047ae2916" providerId="AD" clId="Web-{602A388E-BF81-4C7E-80B5-DDF759F433E0}" dt="2020-12-04T21:12:38.463" v="254" actId="1076"/>
          <ac:spMkLst>
            <pc:docMk/>
            <pc:sldMk cId="2941051039" sldId="257"/>
            <ac:spMk id="2" creationId="{00000000-0000-0000-0000-000000000000}"/>
          </ac:spMkLst>
        </pc:spChg>
        <pc:spChg chg="mod ord">
          <ac:chgData name="Akasha Lawrence" userId="S::alawre31@students.kennesaw.edu::054b4eed-f011-49ca-aba0-b5c047ae2916" providerId="AD" clId="Web-{602A388E-BF81-4C7E-80B5-DDF759F433E0}" dt="2020-12-04T21:12:58.557" v="258" actId="1076"/>
          <ac:spMkLst>
            <pc:docMk/>
            <pc:sldMk cId="2941051039" sldId="257"/>
            <ac:spMk id="3" creationId="{00000000-0000-0000-0000-000000000000}"/>
          </ac:spMkLst>
        </pc:spChg>
        <pc:spChg chg="add mod">
          <ac:chgData name="Akasha Lawrence" userId="S::alawre31@students.kennesaw.edu::054b4eed-f011-49ca-aba0-b5c047ae2916" providerId="AD" clId="Web-{602A388E-BF81-4C7E-80B5-DDF759F433E0}" dt="2020-12-04T21:11:41.961" v="246"/>
          <ac:spMkLst>
            <pc:docMk/>
            <pc:sldMk cId="2941051039" sldId="257"/>
            <ac:spMk id="10" creationId="{FD9EB6FD-B3C5-419A-A260-AB5C7E448F90}"/>
          </ac:spMkLst>
        </pc:spChg>
        <pc:spChg chg="add mod">
          <ac:chgData name="Akasha Lawrence" userId="S::alawre31@students.kennesaw.edu::054b4eed-f011-49ca-aba0-b5c047ae2916" providerId="AD" clId="Web-{602A388E-BF81-4C7E-80B5-DDF759F433E0}" dt="2020-12-04T21:11:41.961" v="246"/>
          <ac:spMkLst>
            <pc:docMk/>
            <pc:sldMk cId="2941051039" sldId="257"/>
            <ac:spMk id="14" creationId="{9F7A9388-D0D0-47B6-A8CD-9C9A6ABB459D}"/>
          </ac:spMkLst>
        </pc:spChg>
        <pc:spChg chg="mod ord">
          <ac:chgData name="Akasha Lawrence" userId="S::alawre31@students.kennesaw.edu::054b4eed-f011-49ca-aba0-b5c047ae2916" providerId="AD" clId="Web-{602A388E-BF81-4C7E-80B5-DDF759F433E0}" dt="2020-12-04T21:13:11.167" v="259" actId="1076"/>
          <ac:spMkLst>
            <pc:docMk/>
            <pc:sldMk cId="2941051039" sldId="257"/>
            <ac:spMk id="67" creationId="{57972F9B-2A18-4132-86E7-83361D56325A}"/>
          </ac:spMkLst>
        </pc:spChg>
        <pc:spChg chg="add del">
          <ac:chgData name="Akasha Lawrence" userId="S::alawre31@students.kennesaw.edu::054b4eed-f011-49ca-aba0-b5c047ae2916" providerId="AD" clId="Web-{602A388E-BF81-4C7E-80B5-DDF759F433E0}" dt="2020-12-04T20:50:51.445" v="166"/>
          <ac:spMkLst>
            <pc:docMk/>
            <pc:sldMk cId="2941051039" sldId="257"/>
            <ac:spMk id="69" creationId="{1A214C69-1234-4E5D-91CD-BEA00204258E}"/>
          </ac:spMkLst>
        </pc:spChg>
        <pc:spChg chg="add del">
          <ac:chgData name="Akasha Lawrence" userId="S::alawre31@students.kennesaw.edu::054b4eed-f011-49ca-aba0-b5c047ae2916" providerId="AD" clId="Web-{602A388E-BF81-4C7E-80B5-DDF759F433E0}" dt="2020-12-04T20:50:51.445" v="166"/>
          <ac:spMkLst>
            <pc:docMk/>
            <pc:sldMk cId="2941051039" sldId="257"/>
            <ac:spMk id="70" creationId="{F86E49C8-40C0-4E80-BAC0-9A66298F1D1C}"/>
          </ac:spMkLst>
        </pc:spChg>
        <pc:spChg chg="add del">
          <ac:chgData name="Akasha Lawrence" userId="S::alawre31@students.kennesaw.edu::054b4eed-f011-49ca-aba0-b5c047ae2916" providerId="AD" clId="Web-{602A388E-BF81-4C7E-80B5-DDF759F433E0}" dt="2020-12-04T20:50:54.242" v="168"/>
          <ac:spMkLst>
            <pc:docMk/>
            <pc:sldMk cId="2941051039" sldId="257"/>
            <ac:spMk id="71" creationId="{398B9F3E-AAEC-4C9F-B8C2-2C7A6632EA96}"/>
          </ac:spMkLst>
        </pc:spChg>
        <pc:spChg chg="add del">
          <ac:chgData name="Akasha Lawrence" userId="S::alawre31@students.kennesaw.edu::054b4eed-f011-49ca-aba0-b5c047ae2916" providerId="AD" clId="Web-{602A388E-BF81-4C7E-80B5-DDF759F433E0}" dt="2020-12-04T20:50:51.445" v="166"/>
          <ac:spMkLst>
            <pc:docMk/>
            <pc:sldMk cId="2941051039" sldId="257"/>
            <ac:spMk id="72" creationId="{FC3D2873-2194-4FB0-BFBA-7E7EEB984862}"/>
          </ac:spMkLst>
        </pc:spChg>
        <pc:spChg chg="add del">
          <ac:chgData name="Akasha Lawrence" userId="S::alawre31@students.kennesaw.edu::054b4eed-f011-49ca-aba0-b5c047ae2916" providerId="AD" clId="Web-{602A388E-BF81-4C7E-80B5-DDF759F433E0}" dt="2020-12-04T20:50:51.445" v="166"/>
          <ac:spMkLst>
            <pc:docMk/>
            <pc:sldMk cId="2941051039" sldId="257"/>
            <ac:spMk id="74" creationId="{B228652A-FD81-4A3C-B164-2012BF4EEA56}"/>
          </ac:spMkLst>
        </pc:spChg>
        <pc:spChg chg="add del">
          <ac:chgData name="Akasha Lawrence" userId="S::alawre31@students.kennesaw.edu::054b4eed-f011-49ca-aba0-b5c047ae2916" providerId="AD" clId="Web-{602A388E-BF81-4C7E-80B5-DDF759F433E0}" dt="2020-12-04T20:50:58.055" v="170"/>
          <ac:spMkLst>
            <pc:docMk/>
            <pc:sldMk cId="2941051039" sldId="257"/>
            <ac:spMk id="75" creationId="{8C886788-700E-4D20-9F80-E0E96837A203}"/>
          </ac:spMkLst>
        </pc:spChg>
        <pc:spChg chg="add del">
          <ac:chgData name="Akasha Lawrence" userId="S::alawre31@students.kennesaw.edu::054b4eed-f011-49ca-aba0-b5c047ae2916" providerId="AD" clId="Web-{602A388E-BF81-4C7E-80B5-DDF759F433E0}" dt="2020-12-04T20:50:51.445" v="166"/>
          <ac:spMkLst>
            <pc:docMk/>
            <pc:sldMk cId="2941051039" sldId="257"/>
            <ac:spMk id="76" creationId="{FE8F25D8-4980-4C67-9E0C-7BE94C9CBFE6}"/>
          </ac:spMkLst>
        </pc:spChg>
        <pc:spChg chg="add del">
          <ac:chgData name="Akasha Lawrence" userId="S::alawre31@students.kennesaw.edu::054b4eed-f011-49ca-aba0-b5c047ae2916" providerId="AD" clId="Web-{602A388E-BF81-4C7E-80B5-DDF759F433E0}" dt="2020-12-04T20:50:58.055" v="170"/>
          <ac:spMkLst>
            <pc:docMk/>
            <pc:sldMk cId="2941051039" sldId="257"/>
            <ac:spMk id="77" creationId="{1850674C-4E08-4C62-A3E2-6337FE4F7D86}"/>
          </ac:spMkLst>
        </pc:spChg>
        <pc:spChg chg="del">
          <ac:chgData name="Akasha Lawrence" userId="S::alawre31@students.kennesaw.edu::054b4eed-f011-49ca-aba0-b5c047ae2916" providerId="AD" clId="Web-{602A388E-BF81-4C7E-80B5-DDF759F433E0}" dt="2020-12-04T20:35:54.954" v="21"/>
          <ac:spMkLst>
            <pc:docMk/>
            <pc:sldMk cId="2941051039" sldId="257"/>
            <ac:spMk id="78" creationId="{8A95209C-5275-4E15-8EA7-7F42980ABF2D}"/>
          </ac:spMkLst>
        </pc:spChg>
        <pc:spChg chg="del">
          <ac:chgData name="Akasha Lawrence" userId="S::alawre31@students.kennesaw.edu::054b4eed-f011-49ca-aba0-b5c047ae2916" providerId="AD" clId="Web-{602A388E-BF81-4C7E-80B5-DDF759F433E0}" dt="2020-12-04T20:35:54.954" v="21"/>
          <ac:spMkLst>
            <pc:docMk/>
            <pc:sldMk cId="2941051039" sldId="257"/>
            <ac:spMk id="79" creationId="{4F2ED431-E304-4FF0-9F4E-032783C9D612}"/>
          </ac:spMkLst>
        </pc:spChg>
        <pc:spChg chg="del">
          <ac:chgData name="Akasha Lawrence" userId="S::alawre31@students.kennesaw.edu::054b4eed-f011-49ca-aba0-b5c047ae2916" providerId="AD" clId="Web-{602A388E-BF81-4C7E-80B5-DDF759F433E0}" dt="2020-12-04T20:35:54.954" v="21"/>
          <ac:spMkLst>
            <pc:docMk/>
            <pc:sldMk cId="2941051039" sldId="257"/>
            <ac:spMk id="80" creationId="{4E87FCFB-2CCE-460D-B3DD-557C8BD1B94A}"/>
          </ac:spMkLst>
        </pc:spChg>
        <pc:spChg chg="add del">
          <ac:chgData name="Akasha Lawrence" userId="S::alawre31@students.kennesaw.edu::054b4eed-f011-49ca-aba0-b5c047ae2916" providerId="AD" clId="Web-{602A388E-BF81-4C7E-80B5-DDF759F433E0}" dt="2020-12-04T20:50:58.055" v="170"/>
          <ac:spMkLst>
            <pc:docMk/>
            <pc:sldMk cId="2941051039" sldId="257"/>
            <ac:spMk id="81" creationId="{BCE4FF05-2B0C-4C97-A9B4-E163085A90E1}"/>
          </ac:spMkLst>
        </pc:spChg>
        <pc:spChg chg="add del">
          <ac:chgData name="Akasha Lawrence" userId="S::alawre31@students.kennesaw.edu::054b4eed-f011-49ca-aba0-b5c047ae2916" providerId="AD" clId="Web-{602A388E-BF81-4C7E-80B5-DDF759F433E0}" dt="2020-12-04T20:50:58.055" v="170"/>
          <ac:spMkLst>
            <pc:docMk/>
            <pc:sldMk cId="2941051039" sldId="257"/>
            <ac:spMk id="82" creationId="{529C2A7A-A6B6-4A56-B11C-8E967D88A60D}"/>
          </ac:spMkLst>
        </pc:spChg>
        <pc:spChg chg="add del">
          <ac:chgData name="Akasha Lawrence" userId="S::alawre31@students.kennesaw.edu::054b4eed-f011-49ca-aba0-b5c047ae2916" providerId="AD" clId="Web-{602A388E-BF81-4C7E-80B5-DDF759F433E0}" dt="2020-12-04T20:50:58.055" v="170"/>
          <ac:spMkLst>
            <pc:docMk/>
            <pc:sldMk cId="2941051039" sldId="257"/>
            <ac:spMk id="83" creationId="{FDBD7205-E536-4134-8768-AC3E1A3C5E59}"/>
          </ac:spMkLst>
        </pc:spChg>
        <pc:spChg chg="add del">
          <ac:chgData name="Akasha Lawrence" userId="S::alawre31@students.kennesaw.edu::054b4eed-f011-49ca-aba0-b5c047ae2916" providerId="AD" clId="Web-{602A388E-BF81-4C7E-80B5-DDF759F433E0}" dt="2020-12-04T20:51:40.978" v="177"/>
          <ac:spMkLst>
            <pc:docMk/>
            <pc:sldMk cId="2941051039" sldId="257"/>
            <ac:spMk id="84" creationId="{1453C4A9-C0F7-4891-A7CA-C230D2F224D3}"/>
          </ac:spMkLst>
        </pc:spChg>
        <pc:spChg chg="add del">
          <ac:chgData name="Akasha Lawrence" userId="S::alawre31@students.kennesaw.edu::054b4eed-f011-49ca-aba0-b5c047ae2916" providerId="AD" clId="Web-{602A388E-BF81-4C7E-80B5-DDF759F433E0}" dt="2020-12-04T21:11:41.961" v="246"/>
          <ac:spMkLst>
            <pc:docMk/>
            <pc:sldMk cId="2941051039" sldId="257"/>
            <ac:spMk id="89" creationId="{C475749F-F487-4EFB-ABC7-C1359590EB76}"/>
          </ac:spMkLst>
        </pc:spChg>
        <pc:spChg chg="add del">
          <ac:chgData name="Akasha Lawrence" userId="S::alawre31@students.kennesaw.edu::054b4eed-f011-49ca-aba0-b5c047ae2916" providerId="AD" clId="Web-{602A388E-BF81-4C7E-80B5-DDF759F433E0}" dt="2020-12-04T21:11:30.399" v="241"/>
          <ac:spMkLst>
            <pc:docMk/>
            <pc:sldMk cId="2941051039" sldId="257"/>
            <ac:spMk id="91" creationId="{AAD8F19F-4A55-467B-BED0-8837659A90A4}"/>
          </ac:spMkLst>
        </pc:spChg>
        <pc:spChg chg="add del">
          <ac:chgData name="Akasha Lawrence" userId="S::alawre31@students.kennesaw.edu::054b4eed-f011-49ca-aba0-b5c047ae2916" providerId="AD" clId="Web-{602A388E-BF81-4C7E-80B5-DDF759F433E0}" dt="2020-12-04T21:11:41.946" v="245"/>
          <ac:spMkLst>
            <pc:docMk/>
            <pc:sldMk cId="2941051039" sldId="257"/>
            <ac:spMk id="92" creationId="{928F64C6-FE22-4FC1-A763-DFCC514811BD}"/>
          </ac:spMkLst>
        </pc:spChg>
        <pc:spChg chg="add del">
          <ac:chgData name="Akasha Lawrence" userId="S::alawre31@students.kennesaw.edu::054b4eed-f011-49ca-aba0-b5c047ae2916" providerId="AD" clId="Web-{602A388E-BF81-4C7E-80B5-DDF759F433E0}" dt="2020-12-04T21:11:22.648" v="239"/>
          <ac:spMkLst>
            <pc:docMk/>
            <pc:sldMk cId="2941051039" sldId="257"/>
            <ac:spMk id="94" creationId="{F6E384F5-137A-40B1-97F0-694CC6ECD59C}"/>
          </ac:spMkLst>
        </pc:spChg>
        <pc:spChg chg="add del">
          <ac:chgData name="Akasha Lawrence" userId="S::alawre31@students.kennesaw.edu::054b4eed-f011-49ca-aba0-b5c047ae2916" providerId="AD" clId="Web-{602A388E-BF81-4C7E-80B5-DDF759F433E0}" dt="2020-12-04T21:12:01.727" v="248"/>
          <ac:spMkLst>
            <pc:docMk/>
            <pc:sldMk cId="2941051039" sldId="257"/>
            <ac:spMk id="95" creationId="{F6E384F5-137A-40B1-97F0-694CC6ECD59C}"/>
          </ac:spMkLst>
        </pc:spChg>
        <pc:spChg chg="add del">
          <ac:chgData name="Akasha Lawrence" userId="S::alawre31@students.kennesaw.edu::054b4eed-f011-49ca-aba0-b5c047ae2916" providerId="AD" clId="Web-{602A388E-BF81-4C7E-80B5-DDF759F433E0}" dt="2020-12-04T21:11:22.648" v="239"/>
          <ac:spMkLst>
            <pc:docMk/>
            <pc:sldMk cId="2941051039" sldId="257"/>
            <ac:spMk id="96" creationId="{9DBC4630-03DA-474F-BBCB-BA3AE6B317A4}"/>
          </ac:spMkLst>
        </pc:spChg>
        <pc:spChg chg="add del">
          <ac:chgData name="Akasha Lawrence" userId="S::alawre31@students.kennesaw.edu::054b4eed-f011-49ca-aba0-b5c047ae2916" providerId="AD" clId="Web-{602A388E-BF81-4C7E-80B5-DDF759F433E0}" dt="2020-12-04T21:12:01.727" v="248"/>
          <ac:spMkLst>
            <pc:docMk/>
            <pc:sldMk cId="2941051039" sldId="257"/>
            <ac:spMk id="97" creationId="{9DBC4630-03DA-474F-BBCB-BA3AE6B317A4}"/>
          </ac:spMkLst>
        </pc:spChg>
        <pc:spChg chg="add del">
          <ac:chgData name="Akasha Lawrence" userId="S::alawre31@students.kennesaw.edu::054b4eed-f011-49ca-aba0-b5c047ae2916" providerId="AD" clId="Web-{602A388E-BF81-4C7E-80B5-DDF759F433E0}" dt="2020-12-04T21:11:22.648" v="239"/>
          <ac:spMkLst>
            <pc:docMk/>
            <pc:sldMk cId="2941051039" sldId="257"/>
            <ac:spMk id="98" creationId="{78418A25-6EAC-4140-BFE6-284E1925B5EE}"/>
          </ac:spMkLst>
        </pc:spChg>
        <pc:spChg chg="add del">
          <ac:chgData name="Akasha Lawrence" userId="S::alawre31@students.kennesaw.edu::054b4eed-f011-49ca-aba0-b5c047ae2916" providerId="AD" clId="Web-{602A388E-BF81-4C7E-80B5-DDF759F433E0}" dt="2020-12-04T21:12:01.727" v="248"/>
          <ac:spMkLst>
            <pc:docMk/>
            <pc:sldMk cId="2941051039" sldId="257"/>
            <ac:spMk id="99" creationId="{78418A25-6EAC-4140-BFE6-284E1925B5EE}"/>
          </ac:spMkLst>
        </pc:spChg>
        <pc:spChg chg="add del">
          <ac:chgData name="Akasha Lawrence" userId="S::alawre31@students.kennesaw.edu::054b4eed-f011-49ca-aba0-b5c047ae2916" providerId="AD" clId="Web-{602A388E-BF81-4C7E-80B5-DDF759F433E0}" dt="2020-12-04T21:11:22.648" v="239"/>
          <ac:spMkLst>
            <pc:docMk/>
            <pc:sldMk cId="2941051039" sldId="257"/>
            <ac:spMk id="100" creationId="{6B9D64DB-4D5C-4A91-B45F-F301E3174F9F}"/>
          </ac:spMkLst>
        </pc:spChg>
        <pc:spChg chg="add del">
          <ac:chgData name="Akasha Lawrence" userId="S::alawre31@students.kennesaw.edu::054b4eed-f011-49ca-aba0-b5c047ae2916" providerId="AD" clId="Web-{602A388E-BF81-4C7E-80B5-DDF759F433E0}" dt="2020-12-04T21:12:01.727" v="248"/>
          <ac:spMkLst>
            <pc:docMk/>
            <pc:sldMk cId="2941051039" sldId="257"/>
            <ac:spMk id="101" creationId="{6B9D64DB-4D5C-4A91-B45F-F301E3174F9F}"/>
          </ac:spMkLst>
        </pc:spChg>
        <pc:spChg chg="add del">
          <ac:chgData name="Akasha Lawrence" userId="S::alawre31@students.kennesaw.edu::054b4eed-f011-49ca-aba0-b5c047ae2916" providerId="AD" clId="Web-{602A388E-BF81-4C7E-80B5-DDF759F433E0}" dt="2020-12-04T21:11:22.648" v="239"/>
          <ac:spMkLst>
            <pc:docMk/>
            <pc:sldMk cId="2941051039" sldId="257"/>
            <ac:spMk id="102" creationId="{CB14CE1B-4BC5-4EF2-BE3D-05E4F580B3DB}"/>
          </ac:spMkLst>
        </pc:spChg>
        <pc:spChg chg="add del">
          <ac:chgData name="Akasha Lawrence" userId="S::alawre31@students.kennesaw.edu::054b4eed-f011-49ca-aba0-b5c047ae2916" providerId="AD" clId="Web-{602A388E-BF81-4C7E-80B5-DDF759F433E0}" dt="2020-12-04T21:12:01.727" v="248"/>
          <ac:spMkLst>
            <pc:docMk/>
            <pc:sldMk cId="2941051039" sldId="257"/>
            <ac:spMk id="103" creationId="{CB14CE1B-4BC5-4EF2-BE3D-05E4F580B3DB}"/>
          </ac:spMkLst>
        </pc:spChg>
        <pc:spChg chg="add">
          <ac:chgData name="Akasha Lawrence" userId="S::alawre31@students.kennesaw.edu::054b4eed-f011-49ca-aba0-b5c047ae2916" providerId="AD" clId="Web-{602A388E-BF81-4C7E-80B5-DDF759F433E0}" dt="2020-12-04T21:12:01.727" v="248"/>
          <ac:spMkLst>
            <pc:docMk/>
            <pc:sldMk cId="2941051039" sldId="257"/>
            <ac:spMk id="108" creationId="{F6E384F5-137A-40B1-97F0-694CC6ECD59C}"/>
          </ac:spMkLst>
        </pc:spChg>
        <pc:spChg chg="add">
          <ac:chgData name="Akasha Lawrence" userId="S::alawre31@students.kennesaw.edu::054b4eed-f011-49ca-aba0-b5c047ae2916" providerId="AD" clId="Web-{602A388E-BF81-4C7E-80B5-DDF759F433E0}" dt="2020-12-04T21:12:01.727" v="248"/>
          <ac:spMkLst>
            <pc:docMk/>
            <pc:sldMk cId="2941051039" sldId="257"/>
            <ac:spMk id="110" creationId="{9DBC4630-03DA-474F-BBCB-BA3AE6B317A4}"/>
          </ac:spMkLst>
        </pc:spChg>
        <pc:spChg chg="add">
          <ac:chgData name="Akasha Lawrence" userId="S::alawre31@students.kennesaw.edu::054b4eed-f011-49ca-aba0-b5c047ae2916" providerId="AD" clId="Web-{602A388E-BF81-4C7E-80B5-DDF759F433E0}" dt="2020-12-04T21:12:01.727" v="248"/>
          <ac:spMkLst>
            <pc:docMk/>
            <pc:sldMk cId="2941051039" sldId="257"/>
            <ac:spMk id="112" creationId="{78418A25-6EAC-4140-BFE6-284E1925B5EE}"/>
          </ac:spMkLst>
        </pc:spChg>
        <pc:spChg chg="add">
          <ac:chgData name="Akasha Lawrence" userId="S::alawre31@students.kennesaw.edu::054b4eed-f011-49ca-aba0-b5c047ae2916" providerId="AD" clId="Web-{602A388E-BF81-4C7E-80B5-DDF759F433E0}" dt="2020-12-04T21:12:01.727" v="248"/>
          <ac:spMkLst>
            <pc:docMk/>
            <pc:sldMk cId="2941051039" sldId="257"/>
            <ac:spMk id="114" creationId="{6B9D64DB-4D5C-4A91-B45F-F301E3174F9F}"/>
          </ac:spMkLst>
        </pc:spChg>
        <pc:spChg chg="add">
          <ac:chgData name="Akasha Lawrence" userId="S::alawre31@students.kennesaw.edu::054b4eed-f011-49ca-aba0-b5c047ae2916" providerId="AD" clId="Web-{602A388E-BF81-4C7E-80B5-DDF759F433E0}" dt="2020-12-04T21:12:01.727" v="248"/>
          <ac:spMkLst>
            <pc:docMk/>
            <pc:sldMk cId="2941051039" sldId="257"/>
            <ac:spMk id="116" creationId="{CB14CE1B-4BC5-4EF2-BE3D-05E4F580B3DB}"/>
          </ac:spMkLst>
        </pc:spChg>
        <pc:grpChg chg="add del">
          <ac:chgData name="Akasha Lawrence" userId="S::alawre31@students.kennesaw.edu::054b4eed-f011-49ca-aba0-b5c047ae2916" providerId="AD" clId="Web-{602A388E-BF81-4C7E-80B5-DDF759F433E0}" dt="2020-12-04T20:50:54.242" v="168"/>
          <ac:grpSpMkLst>
            <pc:docMk/>
            <pc:sldMk cId="2941051039" sldId="257"/>
            <ac:grpSpMk id="73" creationId="{AF2675FE-7C81-45E3-AE40-C45F0206B4E8}"/>
          </ac:grpSpMkLst>
        </pc:grpChg>
        <pc:picChg chg="del mod ord">
          <ac:chgData name="Akasha Lawrence" userId="S::alawre31@students.kennesaw.edu::054b4eed-f011-49ca-aba0-b5c047ae2916" providerId="AD" clId="Web-{602A388E-BF81-4C7E-80B5-DDF759F433E0}" dt="2020-12-04T21:09:56.490" v="225"/>
          <ac:picMkLst>
            <pc:docMk/>
            <pc:sldMk cId="2941051039" sldId="257"/>
            <ac:picMk id="4" creationId="{8969BFEA-BBBC-4FD4-B847-3ED09E078A0A}"/>
          </ac:picMkLst>
        </pc:picChg>
        <pc:picChg chg="add mod ord">
          <ac:chgData name="Akasha Lawrence" userId="S::alawre31@students.kennesaw.edu::054b4eed-f011-49ca-aba0-b5c047ae2916" providerId="AD" clId="Web-{602A388E-BF81-4C7E-80B5-DDF759F433E0}" dt="2020-12-04T21:12:01.727" v="248"/>
          <ac:picMkLst>
            <pc:docMk/>
            <pc:sldMk cId="2941051039" sldId="257"/>
            <ac:picMk id="5" creationId="{AF587D7A-5996-4742-AF59-BB9E9D4823E7}"/>
          </ac:picMkLst>
        </pc:picChg>
        <pc:picChg chg="add mod ord">
          <ac:chgData name="Akasha Lawrence" userId="S::alawre31@students.kennesaw.edu::054b4eed-f011-49ca-aba0-b5c047ae2916" providerId="AD" clId="Web-{602A388E-BF81-4C7E-80B5-DDF759F433E0}" dt="2020-12-04T21:12:01.727" v="248"/>
          <ac:picMkLst>
            <pc:docMk/>
            <pc:sldMk cId="2941051039" sldId="257"/>
            <ac:picMk id="6" creationId="{2E109205-886C-42DD-B812-D70E9090CE94}"/>
          </ac:picMkLst>
        </pc:picChg>
        <pc:picChg chg="add mod ord">
          <ac:chgData name="Akasha Lawrence" userId="S::alawre31@students.kennesaw.edu::054b4eed-f011-49ca-aba0-b5c047ae2916" providerId="AD" clId="Web-{602A388E-BF81-4C7E-80B5-DDF759F433E0}" dt="2020-12-04T21:11:41.961" v="246"/>
          <ac:picMkLst>
            <pc:docMk/>
            <pc:sldMk cId="2941051039" sldId="257"/>
            <ac:picMk id="7" creationId="{C0420DE6-1ECC-4D76-A2BA-5D6996249596}"/>
          </ac:picMkLst>
        </pc:picChg>
        <pc:picChg chg="add mod ord">
          <ac:chgData name="Akasha Lawrence" userId="S::alawre31@students.kennesaw.edu::054b4eed-f011-49ca-aba0-b5c047ae2916" providerId="AD" clId="Web-{602A388E-BF81-4C7E-80B5-DDF759F433E0}" dt="2020-12-04T21:11:41.961" v="246"/>
          <ac:picMkLst>
            <pc:docMk/>
            <pc:sldMk cId="2941051039" sldId="257"/>
            <ac:picMk id="8" creationId="{B9D9FC35-BD9F-4DE0-A6BB-40CA227DCB3E}"/>
          </ac:picMkLst>
        </pc:picChg>
        <pc:picChg chg="add mod ord">
          <ac:chgData name="Akasha Lawrence" userId="S::alawre31@students.kennesaw.edu::054b4eed-f011-49ca-aba0-b5c047ae2916" providerId="AD" clId="Web-{602A388E-BF81-4C7E-80B5-DDF759F433E0}" dt="2020-12-04T21:11:41.961" v="246"/>
          <ac:picMkLst>
            <pc:docMk/>
            <pc:sldMk cId="2941051039" sldId="257"/>
            <ac:picMk id="13" creationId="{BD3B1BBC-C048-4658-A53E-7C6BA3FFD774}"/>
          </ac:picMkLst>
        </pc:picChg>
        <pc:cxnChg chg="add del">
          <ac:chgData name="Akasha Lawrence" userId="S::alawre31@students.kennesaw.edu::054b4eed-f011-49ca-aba0-b5c047ae2916" providerId="AD" clId="Web-{602A388E-BF81-4C7E-80B5-DDF759F433E0}" dt="2020-12-04T21:11:41.946" v="245"/>
          <ac:cxnSpMkLst>
            <pc:docMk/>
            <pc:sldMk cId="2941051039" sldId="257"/>
            <ac:cxnSpMk id="93" creationId="{5C34627B-48E6-4F4D-B843-97717A86B490}"/>
          </ac:cxnSpMkLst>
        </pc:cxnChg>
      </pc:sldChg>
      <pc:sldChg chg="addSp delSp modSp new del mod setBg modClrScheme setClrOvrMap delDesignElem chgLayout">
        <pc:chgData name="Akasha Lawrence" userId="S::alawre31@students.kennesaw.edu::054b4eed-f011-49ca-aba0-b5c047ae2916" providerId="AD" clId="Web-{602A388E-BF81-4C7E-80B5-DDF759F433E0}" dt="2020-12-04T20:54:40.373" v="223"/>
        <pc:sldMkLst>
          <pc:docMk/>
          <pc:sldMk cId="1938537513" sldId="258"/>
        </pc:sldMkLst>
        <pc:spChg chg="mod ord">
          <ac:chgData name="Akasha Lawrence" userId="S::alawre31@students.kennesaw.edu::054b4eed-f011-49ca-aba0-b5c047ae2916" providerId="AD" clId="Web-{602A388E-BF81-4C7E-80B5-DDF759F433E0}" dt="2020-12-04T20:47:30.878" v="154"/>
          <ac:spMkLst>
            <pc:docMk/>
            <pc:sldMk cId="1938537513" sldId="258"/>
            <ac:spMk id="2" creationId="{C19F86A1-67F0-4FEA-9E9E-5B2DD01DC1B1}"/>
          </ac:spMkLst>
        </pc:spChg>
        <pc:spChg chg="del mod ord">
          <ac:chgData name="Akasha Lawrence" userId="S::alawre31@students.kennesaw.edu::054b4eed-f011-49ca-aba0-b5c047ae2916" providerId="AD" clId="Web-{602A388E-BF81-4C7E-80B5-DDF759F433E0}" dt="2020-12-04T20:38:45.833" v="23"/>
          <ac:spMkLst>
            <pc:docMk/>
            <pc:sldMk cId="1938537513" sldId="258"/>
            <ac:spMk id="3" creationId="{3130421D-F33A-4474-AD99-C5371BE39BA1}"/>
          </ac:spMkLst>
        </pc:spChg>
        <pc:spChg chg="add del">
          <ac:chgData name="Akasha Lawrence" userId="S::alawre31@students.kennesaw.edu::054b4eed-f011-49ca-aba0-b5c047ae2916" providerId="AD" clId="Web-{602A388E-BF81-4C7E-80B5-DDF759F433E0}" dt="2020-12-04T20:47:30.878" v="154"/>
          <ac:spMkLst>
            <pc:docMk/>
            <pc:sldMk cId="1938537513" sldId="258"/>
            <ac:spMk id="5" creationId="{2CB6C291-6CAF-46DF-ACFF-AADF0FD03F58}"/>
          </ac:spMkLst>
        </pc:spChg>
        <pc:spChg chg="add del">
          <ac:chgData name="Akasha Lawrence" userId="S::alawre31@students.kennesaw.edu::054b4eed-f011-49ca-aba0-b5c047ae2916" providerId="AD" clId="Web-{602A388E-BF81-4C7E-80B5-DDF759F433E0}" dt="2020-12-04T20:35:54.954" v="21"/>
          <ac:spMkLst>
            <pc:docMk/>
            <pc:sldMk cId="1938537513" sldId="258"/>
            <ac:spMk id="8" creationId="{C05CBC3C-2E5A-4839-8B9B-2E5A6ADF0F58}"/>
          </ac:spMkLst>
        </pc:spChg>
        <pc:spChg chg="add del">
          <ac:chgData name="Akasha Lawrence" userId="S::alawre31@students.kennesaw.edu::054b4eed-f011-49ca-aba0-b5c047ae2916" providerId="AD" clId="Web-{602A388E-BF81-4C7E-80B5-DDF759F433E0}" dt="2020-12-04T20:35:54.954" v="21"/>
          <ac:spMkLst>
            <pc:docMk/>
            <pc:sldMk cId="1938537513" sldId="258"/>
            <ac:spMk id="10" creationId="{827FF362-FC97-4BF5-949B-D4ADFA26E457}"/>
          </ac:spMkLst>
        </pc:spChg>
        <pc:spChg chg="add del">
          <ac:chgData name="Akasha Lawrence" userId="S::alawre31@students.kennesaw.edu::054b4eed-f011-49ca-aba0-b5c047ae2916" providerId="AD" clId="Web-{602A388E-BF81-4C7E-80B5-DDF759F433E0}" dt="2020-12-04T20:47:30.878" v="154"/>
          <ac:spMkLst>
            <pc:docMk/>
            <pc:sldMk cId="1938537513" sldId="258"/>
            <ac:spMk id="12" creationId="{4735DC46-5663-471D-AADB-81E00E65BCC6}"/>
          </ac:spMkLst>
        </pc:spChg>
        <pc:spChg chg="add">
          <ac:chgData name="Akasha Lawrence" userId="S::alawre31@students.kennesaw.edu::054b4eed-f011-49ca-aba0-b5c047ae2916" providerId="AD" clId="Web-{602A388E-BF81-4C7E-80B5-DDF759F433E0}" dt="2020-12-04T20:47:30.878" v="154"/>
          <ac:spMkLst>
            <pc:docMk/>
            <pc:sldMk cId="1938537513" sldId="258"/>
            <ac:spMk id="16" creationId="{2D6B30B0-5464-4D80-B8BD-011A24340BCA}"/>
          </ac:spMkLst>
        </pc:spChg>
        <pc:spChg chg="add">
          <ac:chgData name="Akasha Lawrence" userId="S::alawre31@students.kennesaw.edu::054b4eed-f011-49ca-aba0-b5c047ae2916" providerId="AD" clId="Web-{602A388E-BF81-4C7E-80B5-DDF759F433E0}" dt="2020-12-04T20:47:30.878" v="154"/>
          <ac:spMkLst>
            <pc:docMk/>
            <pc:sldMk cId="1938537513" sldId="258"/>
            <ac:spMk id="19" creationId="{231BF440-39FA-4087-84CC-2EEC0BBDAF29}"/>
          </ac:spMkLst>
        </pc:spChg>
        <pc:spChg chg="add">
          <ac:chgData name="Akasha Lawrence" userId="S::alawre31@students.kennesaw.edu::054b4eed-f011-49ca-aba0-b5c047ae2916" providerId="AD" clId="Web-{602A388E-BF81-4C7E-80B5-DDF759F433E0}" dt="2020-12-04T20:47:30.878" v="154"/>
          <ac:spMkLst>
            <pc:docMk/>
            <pc:sldMk cId="1938537513" sldId="258"/>
            <ac:spMk id="21" creationId="{F04E4CBA-303B-48BD-8451-C2701CB0EEBF}"/>
          </ac:spMkLst>
        </pc:spChg>
        <pc:spChg chg="add">
          <ac:chgData name="Akasha Lawrence" userId="S::alawre31@students.kennesaw.edu::054b4eed-f011-49ca-aba0-b5c047ae2916" providerId="AD" clId="Web-{602A388E-BF81-4C7E-80B5-DDF759F433E0}" dt="2020-12-04T20:47:30.878" v="154"/>
          <ac:spMkLst>
            <pc:docMk/>
            <pc:sldMk cId="1938537513" sldId="258"/>
            <ac:spMk id="23" creationId="{F6CA58B3-AFCC-4A40-9882-50D5080879B0}"/>
          </ac:spMkLst>
        </pc:spChg>
        <pc:spChg chg="add">
          <ac:chgData name="Akasha Lawrence" userId="S::alawre31@students.kennesaw.edu::054b4eed-f011-49ca-aba0-b5c047ae2916" providerId="AD" clId="Web-{602A388E-BF81-4C7E-80B5-DDF759F433E0}" dt="2020-12-04T20:47:30.878" v="154"/>
          <ac:spMkLst>
            <pc:docMk/>
            <pc:sldMk cId="1938537513" sldId="258"/>
            <ac:spMk id="25" creationId="{75C56826-D4E5-42ED-8529-079651CB3005}"/>
          </ac:spMkLst>
        </pc:spChg>
        <pc:spChg chg="add">
          <ac:chgData name="Akasha Lawrence" userId="S::alawre31@students.kennesaw.edu::054b4eed-f011-49ca-aba0-b5c047ae2916" providerId="AD" clId="Web-{602A388E-BF81-4C7E-80B5-DDF759F433E0}" dt="2020-12-04T20:47:30.878" v="154"/>
          <ac:spMkLst>
            <pc:docMk/>
            <pc:sldMk cId="1938537513" sldId="258"/>
            <ac:spMk id="27" creationId="{82095FCE-EF05-4443-B97A-85DEE3A5CA17}"/>
          </ac:spMkLst>
        </pc:spChg>
        <pc:spChg chg="add">
          <ac:chgData name="Akasha Lawrence" userId="S::alawre31@students.kennesaw.edu::054b4eed-f011-49ca-aba0-b5c047ae2916" providerId="AD" clId="Web-{602A388E-BF81-4C7E-80B5-DDF759F433E0}" dt="2020-12-04T20:47:30.878" v="154"/>
          <ac:spMkLst>
            <pc:docMk/>
            <pc:sldMk cId="1938537513" sldId="258"/>
            <ac:spMk id="29" creationId="{CA00AE6B-AA30-4CF8-BA6F-339B780AD76C}"/>
          </ac:spMkLst>
        </pc:spChg>
        <pc:picChg chg="add mod ord">
          <ac:chgData name="Akasha Lawrence" userId="S::alawre31@students.kennesaw.edu::054b4eed-f011-49ca-aba0-b5c047ae2916" providerId="AD" clId="Web-{602A388E-BF81-4C7E-80B5-DDF759F433E0}" dt="2020-12-04T20:47:30.878" v="154"/>
          <ac:picMkLst>
            <pc:docMk/>
            <pc:sldMk cId="1938537513" sldId="258"/>
            <ac:picMk id="4" creationId="{73DABEE1-F699-45A6-85CF-BE3C403DE8E7}"/>
          </ac:picMkLst>
        </pc:picChg>
        <pc:picChg chg="add del">
          <ac:chgData name="Akasha Lawrence" userId="S::alawre31@students.kennesaw.edu::054b4eed-f011-49ca-aba0-b5c047ae2916" providerId="AD" clId="Web-{602A388E-BF81-4C7E-80B5-DDF759F433E0}" dt="2020-12-04T20:47:30.878" v="154"/>
          <ac:picMkLst>
            <pc:docMk/>
            <pc:sldMk cId="1938537513" sldId="258"/>
            <ac:picMk id="6" creationId="{1EBADBCA-DA20-4279-93C6-011DEF18AA71}"/>
          </ac:picMkLst>
        </pc:picChg>
        <pc:picChg chg="add del mod">
          <ac:chgData name="Akasha Lawrence" userId="S::alawre31@students.kennesaw.edu::054b4eed-f011-49ca-aba0-b5c047ae2916" providerId="AD" clId="Web-{602A388E-BF81-4C7E-80B5-DDF759F433E0}" dt="2020-12-04T20:42:52.527" v="38"/>
          <ac:picMkLst>
            <pc:docMk/>
            <pc:sldMk cId="1938537513" sldId="258"/>
            <ac:picMk id="7" creationId="{F45F3A8B-5580-442E-9975-B5429A48B395}"/>
          </ac:picMkLst>
        </pc:picChg>
        <pc:picChg chg="add mod">
          <ac:chgData name="Akasha Lawrence" userId="S::alawre31@students.kennesaw.edu::054b4eed-f011-49ca-aba0-b5c047ae2916" providerId="AD" clId="Web-{602A388E-BF81-4C7E-80B5-DDF759F433E0}" dt="2020-12-04T20:47:30.878" v="154"/>
          <ac:picMkLst>
            <pc:docMk/>
            <pc:sldMk cId="1938537513" sldId="258"/>
            <ac:picMk id="9" creationId="{640CF657-15A6-4FD6-A57B-7F1628B16C28}"/>
          </ac:picMkLst>
        </pc:picChg>
      </pc:sldChg>
      <pc:sldMasterChg chg="add del addSldLayout delSldLayout">
        <pc:chgData name="Akasha Lawrence" userId="S::alawre31@students.kennesaw.edu::054b4eed-f011-49ca-aba0-b5c047ae2916" providerId="AD" clId="Web-{602A388E-BF81-4C7E-80B5-DDF759F433E0}" dt="2020-12-04T20:35:54.954" v="21"/>
        <pc:sldMasterMkLst>
          <pc:docMk/>
          <pc:sldMasterMk cId="2636334665" sldId="2147483817"/>
        </pc:sldMasterMkLst>
        <pc:sldLayoutChg chg="add del">
          <pc:chgData name="Akasha Lawrence" userId="S::alawre31@students.kennesaw.edu::054b4eed-f011-49ca-aba0-b5c047ae2916" providerId="AD" clId="Web-{602A388E-BF81-4C7E-80B5-DDF759F433E0}" dt="2020-12-04T20:35:54.954" v="21"/>
          <pc:sldLayoutMkLst>
            <pc:docMk/>
            <pc:sldMasterMk cId="2636334665" sldId="2147483817"/>
            <pc:sldLayoutMk cId="3945846077" sldId="2147483806"/>
          </pc:sldLayoutMkLst>
        </pc:sldLayoutChg>
        <pc:sldLayoutChg chg="add del">
          <pc:chgData name="Akasha Lawrence" userId="S::alawre31@students.kennesaw.edu::054b4eed-f011-49ca-aba0-b5c047ae2916" providerId="AD" clId="Web-{602A388E-BF81-4C7E-80B5-DDF759F433E0}" dt="2020-12-04T20:35:54.954" v="21"/>
          <pc:sldLayoutMkLst>
            <pc:docMk/>
            <pc:sldMasterMk cId="2636334665" sldId="2147483817"/>
            <pc:sldLayoutMk cId="330680879" sldId="2147483807"/>
          </pc:sldLayoutMkLst>
        </pc:sldLayoutChg>
        <pc:sldLayoutChg chg="add del">
          <pc:chgData name="Akasha Lawrence" userId="S::alawre31@students.kennesaw.edu::054b4eed-f011-49ca-aba0-b5c047ae2916" providerId="AD" clId="Web-{602A388E-BF81-4C7E-80B5-DDF759F433E0}" dt="2020-12-04T20:35:54.954" v="21"/>
          <pc:sldLayoutMkLst>
            <pc:docMk/>
            <pc:sldMasterMk cId="2636334665" sldId="2147483817"/>
            <pc:sldLayoutMk cId="2680098476" sldId="2147483808"/>
          </pc:sldLayoutMkLst>
        </pc:sldLayoutChg>
        <pc:sldLayoutChg chg="add del">
          <pc:chgData name="Akasha Lawrence" userId="S::alawre31@students.kennesaw.edu::054b4eed-f011-49ca-aba0-b5c047ae2916" providerId="AD" clId="Web-{602A388E-BF81-4C7E-80B5-DDF759F433E0}" dt="2020-12-04T20:35:54.954" v="21"/>
          <pc:sldLayoutMkLst>
            <pc:docMk/>
            <pc:sldMasterMk cId="2636334665" sldId="2147483817"/>
            <pc:sldLayoutMk cId="1246515913" sldId="2147483809"/>
          </pc:sldLayoutMkLst>
        </pc:sldLayoutChg>
        <pc:sldLayoutChg chg="add del">
          <pc:chgData name="Akasha Lawrence" userId="S::alawre31@students.kennesaw.edu::054b4eed-f011-49ca-aba0-b5c047ae2916" providerId="AD" clId="Web-{602A388E-BF81-4C7E-80B5-DDF759F433E0}" dt="2020-12-04T20:35:54.954" v="21"/>
          <pc:sldLayoutMkLst>
            <pc:docMk/>
            <pc:sldMasterMk cId="2636334665" sldId="2147483817"/>
            <pc:sldLayoutMk cId="2590517002" sldId="2147483810"/>
          </pc:sldLayoutMkLst>
        </pc:sldLayoutChg>
        <pc:sldLayoutChg chg="add del">
          <pc:chgData name="Akasha Lawrence" userId="S::alawre31@students.kennesaw.edu::054b4eed-f011-49ca-aba0-b5c047ae2916" providerId="AD" clId="Web-{602A388E-BF81-4C7E-80B5-DDF759F433E0}" dt="2020-12-04T20:35:54.954" v="21"/>
          <pc:sldLayoutMkLst>
            <pc:docMk/>
            <pc:sldMasterMk cId="2636334665" sldId="2147483817"/>
            <pc:sldLayoutMk cId="2510455018" sldId="2147483811"/>
          </pc:sldLayoutMkLst>
        </pc:sldLayoutChg>
        <pc:sldLayoutChg chg="add del">
          <pc:chgData name="Akasha Lawrence" userId="S::alawre31@students.kennesaw.edu::054b4eed-f011-49ca-aba0-b5c047ae2916" providerId="AD" clId="Web-{602A388E-BF81-4C7E-80B5-DDF759F433E0}" dt="2020-12-04T20:35:54.954" v="21"/>
          <pc:sldLayoutMkLst>
            <pc:docMk/>
            <pc:sldMasterMk cId="2636334665" sldId="2147483817"/>
            <pc:sldLayoutMk cId="1499264629" sldId="2147483812"/>
          </pc:sldLayoutMkLst>
        </pc:sldLayoutChg>
        <pc:sldLayoutChg chg="add del">
          <pc:chgData name="Akasha Lawrence" userId="S::alawre31@students.kennesaw.edu::054b4eed-f011-49ca-aba0-b5c047ae2916" providerId="AD" clId="Web-{602A388E-BF81-4C7E-80B5-DDF759F433E0}" dt="2020-12-04T20:35:54.954" v="21"/>
          <pc:sldLayoutMkLst>
            <pc:docMk/>
            <pc:sldMasterMk cId="2636334665" sldId="2147483817"/>
            <pc:sldLayoutMk cId="2330134138" sldId="2147483813"/>
          </pc:sldLayoutMkLst>
        </pc:sldLayoutChg>
        <pc:sldLayoutChg chg="add del">
          <pc:chgData name="Akasha Lawrence" userId="S::alawre31@students.kennesaw.edu::054b4eed-f011-49ca-aba0-b5c047ae2916" providerId="AD" clId="Web-{602A388E-BF81-4C7E-80B5-DDF759F433E0}" dt="2020-12-04T20:35:54.954" v="21"/>
          <pc:sldLayoutMkLst>
            <pc:docMk/>
            <pc:sldMasterMk cId="2636334665" sldId="2147483817"/>
            <pc:sldLayoutMk cId="356470051" sldId="2147483814"/>
          </pc:sldLayoutMkLst>
        </pc:sldLayoutChg>
        <pc:sldLayoutChg chg="add del">
          <pc:chgData name="Akasha Lawrence" userId="S::alawre31@students.kennesaw.edu::054b4eed-f011-49ca-aba0-b5c047ae2916" providerId="AD" clId="Web-{602A388E-BF81-4C7E-80B5-DDF759F433E0}" dt="2020-12-04T20:35:54.954" v="21"/>
          <pc:sldLayoutMkLst>
            <pc:docMk/>
            <pc:sldMasterMk cId="2636334665" sldId="2147483817"/>
            <pc:sldLayoutMk cId="3534943567" sldId="2147483815"/>
          </pc:sldLayoutMkLst>
        </pc:sldLayoutChg>
        <pc:sldLayoutChg chg="add del">
          <pc:chgData name="Akasha Lawrence" userId="S::alawre31@students.kennesaw.edu::054b4eed-f011-49ca-aba0-b5c047ae2916" providerId="AD" clId="Web-{602A388E-BF81-4C7E-80B5-DDF759F433E0}" dt="2020-12-04T20:35:54.954" v="21"/>
          <pc:sldLayoutMkLst>
            <pc:docMk/>
            <pc:sldMasterMk cId="2636334665" sldId="2147483817"/>
            <pc:sldLayoutMk cId="347606902" sldId="2147483816"/>
          </pc:sldLayoutMkLst>
        </pc:sldLayoutChg>
      </pc:sldMasterChg>
      <pc:sldMasterChg chg="add addSldLayout modSldLayout">
        <pc:chgData name="Akasha Lawrence" userId="S::alawre31@students.kennesaw.edu::054b4eed-f011-49ca-aba0-b5c047ae2916" providerId="AD" clId="Web-{602A388E-BF81-4C7E-80B5-DDF759F433E0}" dt="2020-12-04T20:35:54.954" v="21"/>
        <pc:sldMasterMkLst>
          <pc:docMk/>
          <pc:sldMasterMk cId="1067033983" sldId="2147483818"/>
        </pc:sldMasterMkLst>
        <pc:sldLayoutChg chg="add mod replId">
          <pc:chgData name="Akasha Lawrence" userId="S::alawre31@students.kennesaw.edu::054b4eed-f011-49ca-aba0-b5c047ae2916" providerId="AD" clId="Web-{602A388E-BF81-4C7E-80B5-DDF759F433E0}" dt="2020-12-04T20:35:54.954" v="21"/>
          <pc:sldLayoutMkLst>
            <pc:docMk/>
            <pc:sldMasterMk cId="1067033983" sldId="2147483818"/>
            <pc:sldLayoutMk cId="1654176240" sldId="2147483819"/>
          </pc:sldLayoutMkLst>
        </pc:sldLayoutChg>
        <pc:sldLayoutChg chg="add mod replId">
          <pc:chgData name="Akasha Lawrence" userId="S::alawre31@students.kennesaw.edu::054b4eed-f011-49ca-aba0-b5c047ae2916" providerId="AD" clId="Web-{602A388E-BF81-4C7E-80B5-DDF759F433E0}" dt="2020-12-04T20:35:54.954" v="21"/>
          <pc:sldLayoutMkLst>
            <pc:docMk/>
            <pc:sldMasterMk cId="1067033983" sldId="2147483818"/>
            <pc:sldLayoutMk cId="4180436690" sldId="2147483820"/>
          </pc:sldLayoutMkLst>
        </pc:sldLayoutChg>
        <pc:sldLayoutChg chg="add mod replId">
          <pc:chgData name="Akasha Lawrence" userId="S::alawre31@students.kennesaw.edu::054b4eed-f011-49ca-aba0-b5c047ae2916" providerId="AD" clId="Web-{602A388E-BF81-4C7E-80B5-DDF759F433E0}" dt="2020-12-04T20:35:54.954" v="21"/>
          <pc:sldLayoutMkLst>
            <pc:docMk/>
            <pc:sldMasterMk cId="1067033983" sldId="2147483818"/>
            <pc:sldLayoutMk cId="515487594" sldId="2147483821"/>
          </pc:sldLayoutMkLst>
        </pc:sldLayoutChg>
        <pc:sldLayoutChg chg="add mod replId">
          <pc:chgData name="Akasha Lawrence" userId="S::alawre31@students.kennesaw.edu::054b4eed-f011-49ca-aba0-b5c047ae2916" providerId="AD" clId="Web-{602A388E-BF81-4C7E-80B5-DDF759F433E0}" dt="2020-12-04T20:35:54.954" v="21"/>
          <pc:sldLayoutMkLst>
            <pc:docMk/>
            <pc:sldMasterMk cId="1067033983" sldId="2147483818"/>
            <pc:sldLayoutMk cId="797760790" sldId="2147483822"/>
          </pc:sldLayoutMkLst>
        </pc:sldLayoutChg>
        <pc:sldLayoutChg chg="add mod replId">
          <pc:chgData name="Akasha Lawrence" userId="S::alawre31@students.kennesaw.edu::054b4eed-f011-49ca-aba0-b5c047ae2916" providerId="AD" clId="Web-{602A388E-BF81-4C7E-80B5-DDF759F433E0}" dt="2020-12-04T20:35:54.954" v="21"/>
          <pc:sldLayoutMkLst>
            <pc:docMk/>
            <pc:sldMasterMk cId="1067033983" sldId="2147483818"/>
            <pc:sldLayoutMk cId="836310039" sldId="2147483823"/>
          </pc:sldLayoutMkLst>
        </pc:sldLayoutChg>
        <pc:sldLayoutChg chg="add mod replId">
          <pc:chgData name="Akasha Lawrence" userId="S::alawre31@students.kennesaw.edu::054b4eed-f011-49ca-aba0-b5c047ae2916" providerId="AD" clId="Web-{602A388E-BF81-4C7E-80B5-DDF759F433E0}" dt="2020-12-04T20:35:54.954" v="21"/>
          <pc:sldLayoutMkLst>
            <pc:docMk/>
            <pc:sldMasterMk cId="1067033983" sldId="2147483818"/>
            <pc:sldLayoutMk cId="492610228" sldId="2147483824"/>
          </pc:sldLayoutMkLst>
        </pc:sldLayoutChg>
        <pc:sldLayoutChg chg="add mod replId">
          <pc:chgData name="Akasha Lawrence" userId="S::alawre31@students.kennesaw.edu::054b4eed-f011-49ca-aba0-b5c047ae2916" providerId="AD" clId="Web-{602A388E-BF81-4C7E-80B5-DDF759F433E0}" dt="2020-12-04T20:35:54.954" v="21"/>
          <pc:sldLayoutMkLst>
            <pc:docMk/>
            <pc:sldMasterMk cId="1067033983" sldId="2147483818"/>
            <pc:sldLayoutMk cId="1450305224" sldId="2147483825"/>
          </pc:sldLayoutMkLst>
        </pc:sldLayoutChg>
        <pc:sldLayoutChg chg="add mod replId">
          <pc:chgData name="Akasha Lawrence" userId="S::alawre31@students.kennesaw.edu::054b4eed-f011-49ca-aba0-b5c047ae2916" providerId="AD" clId="Web-{602A388E-BF81-4C7E-80B5-DDF759F433E0}" dt="2020-12-04T20:35:54.954" v="21"/>
          <pc:sldLayoutMkLst>
            <pc:docMk/>
            <pc:sldMasterMk cId="1067033983" sldId="2147483818"/>
            <pc:sldLayoutMk cId="106635641" sldId="2147483826"/>
          </pc:sldLayoutMkLst>
        </pc:sldLayoutChg>
        <pc:sldLayoutChg chg="add mod replId">
          <pc:chgData name="Akasha Lawrence" userId="S::alawre31@students.kennesaw.edu::054b4eed-f011-49ca-aba0-b5c047ae2916" providerId="AD" clId="Web-{602A388E-BF81-4C7E-80B5-DDF759F433E0}" dt="2020-12-04T20:35:54.954" v="21"/>
          <pc:sldLayoutMkLst>
            <pc:docMk/>
            <pc:sldMasterMk cId="1067033983" sldId="2147483818"/>
            <pc:sldLayoutMk cId="3556281031" sldId="2147483827"/>
          </pc:sldLayoutMkLst>
        </pc:sldLayoutChg>
        <pc:sldLayoutChg chg="add mod replId">
          <pc:chgData name="Akasha Lawrence" userId="S::alawre31@students.kennesaw.edu::054b4eed-f011-49ca-aba0-b5c047ae2916" providerId="AD" clId="Web-{602A388E-BF81-4C7E-80B5-DDF759F433E0}" dt="2020-12-04T20:35:54.954" v="21"/>
          <pc:sldLayoutMkLst>
            <pc:docMk/>
            <pc:sldMasterMk cId="1067033983" sldId="2147483818"/>
            <pc:sldLayoutMk cId="3813360197" sldId="2147483828"/>
          </pc:sldLayoutMkLst>
        </pc:sldLayoutChg>
        <pc:sldLayoutChg chg="add mod replId">
          <pc:chgData name="Akasha Lawrence" userId="S::alawre31@students.kennesaw.edu::054b4eed-f011-49ca-aba0-b5c047ae2916" providerId="AD" clId="Web-{602A388E-BF81-4C7E-80B5-DDF759F433E0}" dt="2020-12-04T20:35:54.954" v="21"/>
          <pc:sldLayoutMkLst>
            <pc:docMk/>
            <pc:sldMasterMk cId="1067033983" sldId="2147483818"/>
            <pc:sldLayoutMk cId="3845309633" sldId="214748382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7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36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0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3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8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76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1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6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0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3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28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3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journalistsresource.org/studies/government/criminal-justice/prescription-drug-abuse-2011" TargetMode="External"/><Relationship Id="rId5" Type="http://schemas.openxmlformats.org/officeDocument/2006/relationships/image" Target="../media/image3.jpeg"/><Relationship Id="rId10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www.thelastamericanvagabond.com/health/many-drug-prescriptions-doctors-write-per-year/" TargetMode="External"/><Relationship Id="rId9" Type="http://schemas.openxmlformats.org/officeDocument/2006/relationships/hyperlink" Target="https://creativecommons.org/licenses/by-nd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8368" y="3817665"/>
            <a:ext cx="4937937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b="1">
                <a:latin typeface="Bodoni MT Black"/>
              </a:rPr>
              <a:t>Pharmacology 101!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39275" y="5843229"/>
            <a:ext cx="4219069" cy="36107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b="1" dirty="0">
                <a:latin typeface="Aparajita"/>
                <a:cs typeface="Cavolini"/>
              </a:rPr>
              <a:t>A text-based trivia style game designed to help nursing students, medical professionals, and even patients learn the ins and outs of drugs/medications </a:t>
            </a: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10" descr="Text&#10;&#10;Description automatically generated">
            <a:extLst>
              <a:ext uri="{FF2B5EF4-FFF2-40B4-BE49-F238E27FC236}">
                <a16:creationId xmlns:a16="http://schemas.microsoft.com/office/drawing/2014/main" id="{2E109205-886C-42DD-B812-D70E9090CE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57" r="37695" b="2"/>
          <a:stretch/>
        </p:blipFill>
        <p:spPr>
          <a:xfrm>
            <a:off x="1246573" y="10"/>
            <a:ext cx="3913632" cy="2285224"/>
          </a:xfrm>
          <a:custGeom>
            <a:avLst/>
            <a:gdLst/>
            <a:ahLst/>
            <a:cxnLst/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</p:spPr>
      </p:pic>
      <p:pic>
        <p:nvPicPr>
          <p:cNvPr id="8" name="Picture 9" descr="A hand holding a baby&#10;&#10;Description automatically generated">
            <a:extLst>
              <a:ext uri="{FF2B5EF4-FFF2-40B4-BE49-F238E27FC236}">
                <a16:creationId xmlns:a16="http://schemas.microsoft.com/office/drawing/2014/main" id="{B9D9FC35-BD9F-4DE0-A6BB-40CA227DCB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4551" r="23444" b="-1"/>
          <a:stretch/>
        </p:blipFill>
        <p:spPr>
          <a:xfrm>
            <a:off x="20" y="2288331"/>
            <a:ext cx="3564618" cy="4569668"/>
          </a:xfrm>
          <a:custGeom>
            <a:avLst/>
            <a:gdLst/>
            <a:ahLst/>
            <a:cxnLst/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</p:spPr>
      </p:pic>
      <p:sp>
        <p:nvSpPr>
          <p:cNvPr id="112" name="Oval 111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3" descr="A picture containing sitting, table, toy, different&#10;&#10;Description automatically generated">
            <a:extLst>
              <a:ext uri="{FF2B5EF4-FFF2-40B4-BE49-F238E27FC236}">
                <a16:creationId xmlns:a16="http://schemas.microsoft.com/office/drawing/2014/main" id="{BD3B1BBC-C048-4658-A53E-7C6BA3FFD77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7317" r="-3" b="-3"/>
          <a:stretch/>
        </p:blipFill>
        <p:spPr>
          <a:xfrm>
            <a:off x="5525559" y="725908"/>
            <a:ext cx="2852928" cy="2852928"/>
          </a:xfrm>
          <a:custGeom>
            <a:avLst/>
            <a:gdLst/>
            <a:ahLst/>
            <a:cxnLst/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</p:spPr>
      </p:pic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7" descr="Medicine Pills Bottles · Free vector graphic on Pixabay">
            <a:extLst>
              <a:ext uri="{FF2B5EF4-FFF2-40B4-BE49-F238E27FC236}">
                <a16:creationId xmlns:a16="http://schemas.microsoft.com/office/drawing/2014/main" id="{C0420DE6-1ECC-4D76-A2BA-5D699624959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38" r="1" b="1"/>
          <a:stretch/>
        </p:blipFill>
        <p:spPr>
          <a:xfrm>
            <a:off x="8918761" y="-4331"/>
            <a:ext cx="3273238" cy="3383891"/>
          </a:xfrm>
          <a:custGeom>
            <a:avLst/>
            <a:gdLst/>
            <a:ahLst/>
            <a:cxnLst/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</p:spPr>
      </p:pic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F587D7A-5996-4742-AF59-BB9E9D4823E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8788" b="-4"/>
          <a:stretch/>
        </p:blipFill>
        <p:spPr>
          <a:xfrm>
            <a:off x="9363236" y="4071322"/>
            <a:ext cx="2828765" cy="2786678"/>
          </a:xfrm>
          <a:custGeom>
            <a:avLst/>
            <a:gdLst/>
            <a:ahLst/>
            <a:cxnLst/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57972F9B-2A18-4132-86E7-83361D56325A}"/>
              </a:ext>
            </a:extLst>
          </p:cNvPr>
          <p:cNvSpPr txBox="1"/>
          <p:nvPr/>
        </p:nvSpPr>
        <p:spPr>
          <a:xfrm>
            <a:off x="3625431" y="5753279"/>
            <a:ext cx="2743200" cy="10310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latin typeface="Aparajita"/>
                <a:cs typeface="Segoe UI"/>
              </a:rPr>
              <a:t>Akasha Lawrence 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Aparajita"/>
                <a:cs typeface="Segoe UI"/>
              </a:rPr>
              <a:t>Kennedy Craig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9EB6FD-B3C5-419A-A260-AB5C7E448F90}"/>
              </a:ext>
            </a:extLst>
          </p:cNvPr>
          <p:cNvSpPr txBox="1"/>
          <p:nvPr/>
        </p:nvSpPr>
        <p:spPr>
          <a:xfrm>
            <a:off x="9851296" y="6870700"/>
            <a:ext cx="234070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7A9388-D0D0-47B6-A8CD-9C9A6ABB459D}"/>
              </a:ext>
            </a:extLst>
          </p:cNvPr>
          <p:cNvSpPr txBox="1"/>
          <p:nvPr/>
        </p:nvSpPr>
        <p:spPr>
          <a:xfrm>
            <a:off x="7637352" y="6870700"/>
            <a:ext cx="220124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1051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9D1B480C25CF4EB1C9E64B05EC94BC" ma:contentTypeVersion="2" ma:contentTypeDescription="Create a new document." ma:contentTypeScope="" ma:versionID="948e613d201ee3ac3cd448ad4813568c">
  <xsd:schema xmlns:xsd="http://www.w3.org/2001/XMLSchema" xmlns:xs="http://www.w3.org/2001/XMLSchema" xmlns:p="http://schemas.microsoft.com/office/2006/metadata/properties" xmlns:ns2="8560dbab-a21b-44a8-bc7b-134bee9b5e56" targetNamespace="http://schemas.microsoft.com/office/2006/metadata/properties" ma:root="true" ma:fieldsID="86d0b48d8e0e3c79a9bea3d9a23dcbed" ns2:_="">
    <xsd:import namespace="8560dbab-a21b-44a8-bc7b-134bee9b5e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60dbab-a21b-44a8-bc7b-134bee9b5e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EBCDC8-5804-4EC7-9E4B-C8A4F704164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D8A48E7-8DF4-4597-B769-B95000A300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3F4BD0-06F4-4944-9241-52A2FF1DD8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60dbab-a21b-44a8-bc7b-134bee9b5e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Pharmacology 101!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120</cp:revision>
  <dcterms:created xsi:type="dcterms:W3CDTF">2020-12-04T20:29:55Z</dcterms:created>
  <dcterms:modified xsi:type="dcterms:W3CDTF">2020-12-04T21:13:14Z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0x010100669D1B480C25CF4EB1C9E64B05EC94BC</vt:lpwstr>
  </property>
</Properties>
</file>