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C59E3-4EDF-4624-8207-D32AD8E3F5C6}" v="28" dt="2022-11-24T17:21:17.279"/>
    <p1510:client id="{26AED0EF-6D86-4977-89CF-15F96FFD49DE}" v="6" dt="2022-11-24T16:41:02.807"/>
    <p1510:client id="{51C54A97-EE31-4087-9506-8DEAC6CA570D}" v="38" dt="2022-11-24T17:24:51.118"/>
    <p1510:client id="{63BA716E-4AE8-4F70-B569-F0CCE760CD20}" v="1" dt="2022-11-24T17:17:26.071"/>
    <p1510:client id="{C3A69EA3-48DC-40E3-8599-AE5ABE58C54A}" v="3" dt="2022-11-24T17:19:19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2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98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11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9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1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1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8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0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3D96424-205C-1DDF-0297-31EF47D58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C18989-B3BE-6DD0-F2FD-FD2FE09F6B90}"/>
              </a:ext>
            </a:extLst>
          </p:cNvPr>
          <p:cNvSpPr txBox="1"/>
          <p:nvPr/>
        </p:nvSpPr>
        <p:spPr>
          <a:xfrm>
            <a:off x="1714500" y="5541818"/>
            <a:ext cx="8589817" cy="285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  A mobile test prep game for Registered Nursing students preparing to take for the NCLEX exam.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40297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49606E6C8984FA2279C51F3900E31" ma:contentTypeVersion="6" ma:contentTypeDescription="Create a new document." ma:contentTypeScope="" ma:versionID="07777b9a5f1611741e2fb8c3d118adbf">
  <xsd:schema xmlns:xsd="http://www.w3.org/2001/XMLSchema" xmlns:xs="http://www.w3.org/2001/XMLSchema" xmlns:p="http://schemas.microsoft.com/office/2006/metadata/properties" xmlns:ns2="8a53696d-16b7-480c-9ac5-96a32838a871" xmlns:ns3="eb0ef662-603d-4ea5-b404-c70738aa9fb9" targetNamespace="http://schemas.microsoft.com/office/2006/metadata/properties" ma:root="true" ma:fieldsID="b897f59b3dd2330cc0dc03a1b9a51ffd" ns2:_="" ns3:_="">
    <xsd:import namespace="8a53696d-16b7-480c-9ac5-96a32838a871"/>
    <xsd:import namespace="eb0ef662-603d-4ea5-b404-c70738aa9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3696d-16b7-480c-9ac5-96a32838a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0ef662-603d-4ea5-b404-c70738aa9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29EED0-2C09-4A23-9C39-E1EF7E6FB9A0}">
  <ds:schemaRefs>
    <ds:schemaRef ds:uri="8a53696d-16b7-480c-9ac5-96a32838a871"/>
    <ds:schemaRef ds:uri="eb0ef662-603d-4ea5-b404-c70738aa9f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B17282C-D5B1-456B-A003-4F1B7C1B1B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879F5C-C756-4A91-8674-DEE05C3A424F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eb0ef662-603d-4ea5-b404-c70738aa9fb9"/>
    <ds:schemaRef ds:uri="http://schemas.microsoft.com/office/infopath/2007/PartnerControls"/>
    <ds:schemaRef ds:uri="8a53696d-16b7-480c-9ac5-96a32838a87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Burgess, Christopher</dc:creator>
  <cp:lastModifiedBy>Christopher Burgess</cp:lastModifiedBy>
  <cp:revision>2</cp:revision>
  <dcterms:created xsi:type="dcterms:W3CDTF">2022-11-24T16:39:52Z</dcterms:created>
  <dcterms:modified xsi:type="dcterms:W3CDTF">2022-11-24T17:24:52Z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0x0101001D349606E6C8984FA2279C51F3900E31</vt:lpwstr>
  </property>
</Properties>
</file>