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9A96B0-E24D-0749-A342-08D4E0520960}" v="15" dt="2024-12-04T02:12:46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43"/>
  </p:normalViewPr>
  <p:slideViewPr>
    <p:cSldViewPr snapToGrid="0">
      <p:cViewPr>
        <p:scale>
          <a:sx n="100" d="100"/>
          <a:sy n="100" d="100"/>
        </p:scale>
        <p:origin x="124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6C27-FDDC-ECED-9FC3-EA860088F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1005" y="650771"/>
            <a:ext cx="8140995" cy="1284355"/>
          </a:xfrm>
        </p:spPr>
        <p:txBody>
          <a:bodyPr/>
          <a:lstStyle/>
          <a:p>
            <a:r>
              <a:rPr lang="en-US" sz="6600" dirty="0"/>
              <a:t>Diabetes predictor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0F1D7-0542-9A52-08FE-7F4EC2E03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4467" y="6207229"/>
            <a:ext cx="5768919" cy="722047"/>
          </a:xfrm>
        </p:spPr>
        <p:txBody>
          <a:bodyPr/>
          <a:lstStyle/>
          <a:p>
            <a:r>
              <a:rPr lang="en-US" dirty="0"/>
              <a:t>Jasmine Johnson + Kelli Craig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D34CCC-0F4B-FC6D-6886-6BB2221663B6}"/>
              </a:ext>
            </a:extLst>
          </p:cNvPr>
          <p:cNvSpPr/>
          <p:nvPr/>
        </p:nvSpPr>
        <p:spPr>
          <a:xfrm>
            <a:off x="1841500" y="2059763"/>
            <a:ext cx="2895600" cy="35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Risk Factor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526DC7-4BD4-94C5-09A9-4A6463D793B7}"/>
              </a:ext>
            </a:extLst>
          </p:cNvPr>
          <p:cNvSpPr/>
          <p:nvPr/>
        </p:nvSpPr>
        <p:spPr>
          <a:xfrm>
            <a:off x="1841500" y="3157574"/>
            <a:ext cx="2895600" cy="35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Risk Factor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70C3C4-D037-C338-F4D1-601ED7B8DAD1}"/>
              </a:ext>
            </a:extLst>
          </p:cNvPr>
          <p:cNvSpPr/>
          <p:nvPr/>
        </p:nvSpPr>
        <p:spPr>
          <a:xfrm>
            <a:off x="1841500" y="4410148"/>
            <a:ext cx="2895600" cy="35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Risk Factor 3</a:t>
            </a:r>
          </a:p>
        </p:txBody>
      </p:sp>
      <p:sp>
        <p:nvSpPr>
          <p:cNvPr id="9" name="Equal 8">
            <a:extLst>
              <a:ext uri="{FF2B5EF4-FFF2-40B4-BE49-F238E27FC236}">
                <a16:creationId xmlns:a16="http://schemas.microsoft.com/office/drawing/2014/main" id="{2EBFAFA8-37F8-DBDF-DABB-6551E5480977}"/>
              </a:ext>
            </a:extLst>
          </p:cNvPr>
          <p:cNvSpPr/>
          <p:nvPr/>
        </p:nvSpPr>
        <p:spPr>
          <a:xfrm>
            <a:off x="5448300" y="3157574"/>
            <a:ext cx="1346200" cy="792126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lus 9">
            <a:extLst>
              <a:ext uri="{FF2B5EF4-FFF2-40B4-BE49-F238E27FC236}">
                <a16:creationId xmlns:a16="http://schemas.microsoft.com/office/drawing/2014/main" id="{1D5E7866-64C0-07B8-FEE2-E2EBDEB4329E}"/>
              </a:ext>
            </a:extLst>
          </p:cNvPr>
          <p:cNvSpPr/>
          <p:nvPr/>
        </p:nvSpPr>
        <p:spPr>
          <a:xfrm>
            <a:off x="3022600" y="2540000"/>
            <a:ext cx="533400" cy="490574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10">
            <a:extLst>
              <a:ext uri="{FF2B5EF4-FFF2-40B4-BE49-F238E27FC236}">
                <a16:creationId xmlns:a16="http://schemas.microsoft.com/office/drawing/2014/main" id="{99491F36-5590-4B69-0C8D-A7606EAE7A72}"/>
              </a:ext>
            </a:extLst>
          </p:cNvPr>
          <p:cNvSpPr/>
          <p:nvPr/>
        </p:nvSpPr>
        <p:spPr>
          <a:xfrm>
            <a:off x="3022600" y="3704413"/>
            <a:ext cx="533400" cy="490574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7E95043-D662-25CD-713C-8DF4811D5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2227521"/>
            <a:ext cx="3917408" cy="285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91E8A2-DE34-6287-D0BC-74F01DD4F368}"/>
              </a:ext>
            </a:extLst>
          </p:cNvPr>
          <p:cNvSpPr txBox="1"/>
          <p:nvPr/>
        </p:nvSpPr>
        <p:spPr>
          <a:xfrm>
            <a:off x="469900" y="5662722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….A tool to detect if you’re at risk for diabetes…</a:t>
            </a:r>
          </a:p>
        </p:txBody>
      </p:sp>
    </p:spTree>
    <p:extLst>
      <p:ext uri="{BB962C8B-B14F-4D97-AF65-F5344CB8AC3E}">
        <p14:creationId xmlns:p14="http://schemas.microsoft.com/office/powerpoint/2010/main" val="30574877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99</TotalTime>
  <Words>29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Franklin Gothic Book</vt:lpstr>
      <vt:lpstr>Crop</vt:lpstr>
      <vt:lpstr>Diabetes predictor tool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Jasmine Johnson</dc:creator>
  <cp:lastModifiedBy>Jasmine Johnson</cp:lastModifiedBy>
  <cp:revision>2</cp:revision>
  <dcterms:created xsi:type="dcterms:W3CDTF">2024-12-04T01:43:49Z</dcterms:created>
  <dcterms:modified xsi:type="dcterms:W3CDTF">2024-12-04T03:23:39Z</dcterms:modified>
</cp:coreProperties>
</file>