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1A9E5-5483-4F51-A1F0-9525EB62F440}" v="2" dt="2023-11-29T03:07:22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te Lawrence" userId="7452d11e-dd62-4953-98a7-712deb6e529f" providerId="ADAL" clId="{FB11A9E5-5483-4F51-A1F0-9525EB62F440}"/>
    <pc:docChg chg="undo custSel modSld">
      <pc:chgData name="Grete Lawrence" userId="7452d11e-dd62-4953-98a7-712deb6e529f" providerId="ADAL" clId="{FB11A9E5-5483-4F51-A1F0-9525EB62F440}" dt="2023-11-29T04:11:48.408" v="176" actId="20577"/>
      <pc:docMkLst>
        <pc:docMk/>
      </pc:docMkLst>
      <pc:sldChg chg="addSp delSp modSp mod">
        <pc:chgData name="Grete Lawrence" userId="7452d11e-dd62-4953-98a7-712deb6e529f" providerId="ADAL" clId="{FB11A9E5-5483-4F51-A1F0-9525EB62F440}" dt="2023-11-29T04:11:48.408" v="176" actId="20577"/>
        <pc:sldMkLst>
          <pc:docMk/>
          <pc:sldMk cId="3863668017" sldId="256"/>
        </pc:sldMkLst>
        <pc:spChg chg="mod">
          <ac:chgData name="Grete Lawrence" userId="7452d11e-dd62-4953-98a7-712deb6e529f" providerId="ADAL" clId="{FB11A9E5-5483-4F51-A1F0-9525EB62F440}" dt="2023-11-29T04:08:27.760" v="123" actId="113"/>
          <ac:spMkLst>
            <pc:docMk/>
            <pc:sldMk cId="3863668017" sldId="256"/>
            <ac:spMk id="3" creationId="{78945F73-7AF8-3FB9-42CC-AE9C4E5DE27C}"/>
          </ac:spMkLst>
        </pc:spChg>
        <pc:spChg chg="mod">
          <ac:chgData name="Grete Lawrence" userId="7452d11e-dd62-4953-98a7-712deb6e529f" providerId="ADAL" clId="{FB11A9E5-5483-4F51-A1F0-9525EB62F440}" dt="2023-11-29T04:08:57.660" v="130" actId="1038"/>
          <ac:spMkLst>
            <pc:docMk/>
            <pc:sldMk cId="3863668017" sldId="256"/>
            <ac:spMk id="6" creationId="{BA928CB4-340F-24DC-8B77-5DE845E02DEE}"/>
          </ac:spMkLst>
        </pc:spChg>
        <pc:spChg chg="add del mod">
          <ac:chgData name="Grete Lawrence" userId="7452d11e-dd62-4953-98a7-712deb6e529f" providerId="ADAL" clId="{FB11A9E5-5483-4F51-A1F0-9525EB62F440}" dt="2023-11-29T03:07:22.960" v="106" actId="767"/>
          <ac:spMkLst>
            <pc:docMk/>
            <pc:sldMk cId="3863668017" sldId="256"/>
            <ac:spMk id="7" creationId="{0D1E6BFD-05E6-4DEA-863E-63CB44506F5A}"/>
          </ac:spMkLst>
        </pc:spChg>
        <pc:spChg chg="add mod">
          <ac:chgData name="Grete Lawrence" userId="7452d11e-dd62-4953-98a7-712deb6e529f" providerId="ADAL" clId="{FB11A9E5-5483-4F51-A1F0-9525EB62F440}" dt="2023-11-29T04:11:48.408" v="176" actId="20577"/>
          <ac:spMkLst>
            <pc:docMk/>
            <pc:sldMk cId="3863668017" sldId="256"/>
            <ac:spMk id="26" creationId="{69815D64-115E-2809-F4E2-1A21DEDB4D64}"/>
          </ac:spMkLst>
        </pc:spChg>
        <pc:picChg chg="mod">
          <ac:chgData name="Grete Lawrence" userId="7452d11e-dd62-4953-98a7-712deb6e529f" providerId="ADAL" clId="{FB11A9E5-5483-4F51-A1F0-9525EB62F440}" dt="2023-11-29T02:40:04.574" v="75" actId="1076"/>
          <ac:picMkLst>
            <pc:docMk/>
            <pc:sldMk cId="3863668017" sldId="256"/>
            <ac:picMk id="5" creationId="{DCFDF02E-4090-C227-ADCB-A3C9E08EDE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D52A55C-4AEC-4F84-9114-B88D23F5F56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D015578-648A-4770-A86A-E03ECDD3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9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hmi/Pro-Onc_Sca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FDF02E-4090-C227-ADCB-A3C9E08E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1" y="398473"/>
            <a:ext cx="5276349" cy="52763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8945F73-7AF8-3FB9-42CC-AE9C4E5DE27C}"/>
              </a:ext>
            </a:extLst>
          </p:cNvPr>
          <p:cNvSpPr>
            <a:spLocks/>
          </p:cNvSpPr>
          <p:nvPr/>
        </p:nvSpPr>
        <p:spPr>
          <a:xfrm>
            <a:off x="1929652" y="5819212"/>
            <a:ext cx="3346436" cy="8040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70444"/>
            <a:r>
              <a:rPr lang="en-US" sz="12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GitHub Repository:</a:t>
            </a:r>
          </a:p>
          <a:p>
            <a:pPr algn="ctr" defTabSz="470444"/>
            <a:r>
              <a:rPr lang="en-US" sz="1200" kern="1200" dirty="0">
                <a:solidFill>
                  <a:schemeClr val="tx1"/>
                </a:solidFill>
                <a:latin typeface="Amasis MT Pro Medium" panose="02040604050005020304" pitchFamily="18" charset="0"/>
                <a:hlinkClick r:id="rId3"/>
              </a:rPr>
              <a:t>https://github.com/ksu-hmi/Pro-Onc_Scan</a:t>
            </a:r>
            <a:endParaRPr lang="en-US" sz="1200" kern="12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algn="ctr" defTabSz="470444"/>
            <a:endParaRPr lang="en-US" sz="1200" kern="12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algn="ctr" defTabSz="470444"/>
            <a:r>
              <a:rPr lang="en-US" sz="12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Coding by: Greté Lawrence </a:t>
            </a:r>
            <a:endParaRPr lang="en-US" sz="1200" dirty="0">
              <a:latin typeface="Amasis MT Pro Medium" panose="020406040500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28CB4-340F-24DC-8B77-5DE845E02DEE}"/>
              </a:ext>
            </a:extLst>
          </p:cNvPr>
          <p:cNvSpPr txBox="1">
            <a:spLocks/>
          </p:cNvSpPr>
          <p:nvPr/>
        </p:nvSpPr>
        <p:spPr>
          <a:xfrm>
            <a:off x="5782995" y="2644294"/>
            <a:ext cx="6346810" cy="784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70444">
              <a:spcBef>
                <a:spcPts val="514"/>
              </a:spcBef>
            </a:pPr>
            <a:r>
              <a:rPr lang="en-US" sz="1600" kern="1200" dirty="0">
                <a:solidFill>
                  <a:schemeClr val="bg1"/>
                </a:solidFill>
                <a:latin typeface="Amasis MT Pro Medium" panose="020F0502020204030204" pitchFamily="18" charset="0"/>
                <a:ea typeface="+mn-ea"/>
                <a:cs typeface="+mn-cs"/>
              </a:rPr>
              <a:t>Simplifying the Search: Real-Time Radiology Appointment Notifications for Oncology Patients</a:t>
            </a:r>
            <a:endParaRPr lang="en-US" sz="1600" dirty="0">
              <a:solidFill>
                <a:schemeClr val="bg1"/>
              </a:solidFill>
              <a:latin typeface="Amasis MT Pro Medium" panose="020F0502020204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15D64-115E-2809-F4E2-1A21DEDB4D64}"/>
              </a:ext>
            </a:extLst>
          </p:cNvPr>
          <p:cNvSpPr txBox="1"/>
          <p:nvPr/>
        </p:nvSpPr>
        <p:spPr>
          <a:xfrm>
            <a:off x="7955280" y="4434217"/>
            <a:ext cx="25511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Project Features</a:t>
            </a:r>
          </a:p>
          <a:p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Real-time monitoring of radiology slots.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Automated email notifications to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Enhances patient experience and convenience.</a:t>
            </a:r>
          </a:p>
        </p:txBody>
      </p:sp>
    </p:spTree>
    <p:extLst>
      <p:ext uri="{BB962C8B-B14F-4D97-AF65-F5344CB8AC3E}">
        <p14:creationId xmlns:p14="http://schemas.microsoft.com/office/powerpoint/2010/main" val="386366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256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</vt:lpstr>
      <vt:lpstr>Amasis MT Pro Medium</vt:lpstr>
      <vt:lpstr>Arial</vt:lpstr>
      <vt:lpstr>Corbel</vt:lpstr>
      <vt:lpstr>Wingdings</vt:lpstr>
      <vt:lpstr>Banded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Grete Lawrence</dc:creator>
  <cp:lastModifiedBy>Grete Lawrence</cp:lastModifiedBy>
  <cp:revision>1</cp:revision>
  <dcterms:created xsi:type="dcterms:W3CDTF">2023-11-28T23:55:18Z</dcterms:created>
  <dcterms:modified xsi:type="dcterms:W3CDTF">2023-11-29T04:11:53Z</dcterms:modified>
</cp:coreProperties>
</file>