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0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8D38747-4367-4BD2-8D51-C97E202738E2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7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474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73ED0CC-082F-4160-86E5-0D6041F12778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7732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73ED0CC-082F-4160-86E5-0D6041F12778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31341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73ED0CC-082F-4160-86E5-0D6041F12778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182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19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9297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83750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73ED0CC-082F-4160-86E5-0D6041F12778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7748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683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AE507A8-A5CF-4D38-AB86-7EDDA87A85D4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4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28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012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7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79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2521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4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44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206DB0D-CAD6-7F43-BA55-F49EADAD3603}"/>
              </a:ext>
            </a:extLst>
          </p:cNvPr>
          <p:cNvSpPr/>
          <p:nvPr/>
        </p:nvSpPr>
        <p:spPr>
          <a:xfrm>
            <a:off x="1371600" y="3723837"/>
            <a:ext cx="9448800" cy="23054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Clinical Budget Application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20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 application will redefine how hospitals and physician offices designate and divide their spending cost and budget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20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Uchenna Mogbo, Robert Oru, LaMeeya Bumphus, Athena Walker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68A2B08-69ED-9B40-851D-0936D2484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130752"/>
            <a:ext cx="2679407" cy="2132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7A1C08-5CCC-6746-B788-996058E57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537" y="1135489"/>
            <a:ext cx="2801674" cy="21276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37AF404-DE21-434B-A2DA-60D1968D3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517" y="1130752"/>
            <a:ext cx="2707883" cy="2132400"/>
          </a:xfrm>
          <a:prstGeom prst="rect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/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443159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{71507C27-BF63-6B49-A6AF-B22CD36442FF}tf10001079</Template>
  <TotalTime>5</TotalTime>
  <Words>33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2019-11-14T03:05:15Z</dcterms:created>
  <dcterms:modified xsi:type="dcterms:W3CDTF">2019-11-14T03:10:27Z</dcterms:modified>
</cp:coreProperties>
</file>