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6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14232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446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9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ksu-hmi/PySickleCell" TargetMode="External"/><Relationship Id="rId5" Type="http://schemas.openxmlformats.org/officeDocument/2006/relationships/hyperlink" Target="https://github.com/EHLeRoux/SickelCellDisease" TargetMode="External"/><Relationship Id="rId4" Type="http://schemas.openxmlformats.org/officeDocument/2006/relationships/hyperlink" Target="https://github.com/ksu-hmi/SickelCellDisease/commits?author=EHLeRo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796" y="82412"/>
            <a:ext cx="10671048" cy="937429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Our Team for </a:t>
            </a:r>
            <a:r>
              <a:rPr lang="en-US" err="1">
                <a:latin typeface="Times New Roman"/>
                <a:cs typeface="Times New Roman"/>
              </a:rPr>
              <a:t>Pysickle</a:t>
            </a:r>
            <a:r>
              <a:rPr lang="en-US">
                <a:latin typeface="Times New Roman"/>
                <a:cs typeface="Times New Roman"/>
              </a:rPr>
              <a:t> Cell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Sickle Cell Detection through Imaging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F33D160-2896-23B5-9977-B087CA4B42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31" b="31"/>
          <a:stretch/>
        </p:blipFill>
        <p:spPr>
          <a:xfrm>
            <a:off x="1043863" y="1906366"/>
            <a:ext cx="2469897" cy="2607479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3863" y="4512253"/>
            <a:ext cx="2471738" cy="1109662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Brandii Baugh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441" y="5267543"/>
            <a:ext cx="3104891" cy="365125"/>
          </a:xfrm>
        </p:spPr>
        <p:txBody>
          <a:bodyPr/>
          <a:lstStyle/>
          <a:p>
            <a:r>
              <a:rPr lang="en-US" dirty="0">
                <a:cs typeface="Sabon Next LT"/>
              </a:rPr>
              <a:t>Coder </a:t>
            </a:r>
          </a:p>
        </p:txBody>
      </p:sp>
      <p:pic>
        <p:nvPicPr>
          <p:cNvPr id="12" name="Picture 12" descr="A picture containing person, wall, person&#10;&#10;Description automatically generated">
            <a:extLst>
              <a:ext uri="{FF2B5EF4-FFF2-40B4-BE49-F238E27FC236}">
                <a16:creationId xmlns:a16="http://schemas.microsoft.com/office/drawing/2014/main" id="{07912CDF-A230-64F3-A3D6-A96BF3BC7C1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4908" r="4908"/>
          <a:stretch/>
        </p:blipFill>
        <p:spPr>
          <a:xfrm>
            <a:off x="7252234" y="1919060"/>
            <a:ext cx="2553967" cy="259956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52035" y="4508474"/>
            <a:ext cx="2598737" cy="1109662"/>
          </a:xfrm>
        </p:spPr>
        <p:txBody>
          <a:bodyPr/>
          <a:lstStyle/>
          <a:p>
            <a:r>
              <a:rPr lang="en-US" i="1">
                <a:latin typeface="Arial"/>
                <a:cs typeface="Arial"/>
              </a:rPr>
              <a:t>Poornima Shahitha Katragadda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68340" y="5278093"/>
            <a:ext cx="2283472" cy="365125"/>
          </a:xfrm>
        </p:spPr>
        <p:txBody>
          <a:bodyPr/>
          <a:lstStyle/>
          <a:p>
            <a:r>
              <a:rPr lang="en-US">
                <a:cs typeface="Sabon Next LT"/>
              </a:rPr>
              <a:t>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C09E7-36D2-24A6-7232-384986EB492E}"/>
              </a:ext>
            </a:extLst>
          </p:cNvPr>
          <p:cNvSpPr txBox="1"/>
          <p:nvPr/>
        </p:nvSpPr>
        <p:spPr>
          <a:xfrm>
            <a:off x="891219" y="5852827"/>
            <a:ext cx="90909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original coder is: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</a:t>
            </a: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  <a:hlinkClick r:id="rId4"/>
              </a:rPr>
              <a:t>EHLeRoux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from 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  <a:hlinkClick r:id="rId5"/>
              </a:rPr>
              <a:t>https://github.com/EHLeRoux/SickelCellDisease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abon Next LT"/>
              </a:rPr>
              <a:t>Our code: 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  <a:hlinkClick r:id="rId6"/>
              </a:rPr>
              <a:t>https://github.com/ksu-hmi/PySickleCell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Sabon Next LT"/>
            </a:endParaRPr>
          </a:p>
        </p:txBody>
      </p:sp>
      <p:pic>
        <p:nvPicPr>
          <p:cNvPr id="9" name="Picture 9" descr="Shape, arrow&#10;&#10;Description automatically generated">
            <a:extLst>
              <a:ext uri="{FF2B5EF4-FFF2-40B4-BE49-F238E27FC236}">
                <a16:creationId xmlns:a16="http://schemas.microsoft.com/office/drawing/2014/main" id="{80A88A03-49C6-8149-26C3-7CDC55936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3985" y="811119"/>
            <a:ext cx="6481312" cy="1095083"/>
          </a:xfrm>
          <a:prstGeom prst="rect">
            <a:avLst/>
          </a:prstGeom>
        </p:spPr>
      </p:pic>
      <p:pic>
        <p:nvPicPr>
          <p:cNvPr id="10" name="Picture 10" descr="A picture containing plant, slice, sliced, fruit drink&#10;&#10;Description automatically generated">
            <a:extLst>
              <a:ext uri="{FF2B5EF4-FFF2-40B4-BE49-F238E27FC236}">
                <a16:creationId xmlns:a16="http://schemas.microsoft.com/office/drawing/2014/main" id="{997E1249-D2BB-C027-949A-1CA0D0C41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8369" y="2151019"/>
            <a:ext cx="3293533" cy="17795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F0052D-7FF5-45B5-B4F7-45D91E1799EC}"/>
              </a:ext>
            </a:extLst>
          </p:cNvPr>
          <p:cNvSpPr txBox="1"/>
          <p:nvPr/>
        </p:nvSpPr>
        <p:spPr>
          <a:xfrm>
            <a:off x="3726972" y="4005532"/>
            <a:ext cx="3759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tool for medical practitioners to diagnose Sickle Cell Disease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(SCD)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early.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1_Office Theme</vt:lpstr>
      <vt:lpstr>Our Team for Pysickle Cell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Team for Pysickle Cell</dc:title>
  <dc:creator>Poornima Shahitha Katragadda</dc:creator>
  <cp:lastModifiedBy>Poornima Shahitha Katragadda</cp:lastModifiedBy>
  <cp:revision>1</cp:revision>
  <dcterms:created xsi:type="dcterms:W3CDTF">2022-11-30T03:06:48Z</dcterms:created>
  <dcterms:modified xsi:type="dcterms:W3CDTF">2022-11-30T03:08:25Z</dcterms:modified>
</cp:coreProperties>
</file>