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BC1471-CBAE-44DD-ACAF-2284F4323527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EB35DA1-D180-42B4-99A2-710C2C5835C0}">
      <dgm:prSet/>
      <dgm:spPr/>
      <dgm:t>
        <a:bodyPr/>
        <a:lstStyle/>
        <a:p>
          <a:r>
            <a:rPr lang="en-US"/>
            <a:t>Build a digital sign, for business setting</a:t>
          </a:r>
        </a:p>
      </dgm:t>
    </dgm:pt>
    <dgm:pt modelId="{97139525-DF05-4433-8189-1B462BD52BC8}" type="parTrans" cxnId="{8AA7D0D9-B653-43A7-93B8-E51722A6D371}">
      <dgm:prSet/>
      <dgm:spPr/>
      <dgm:t>
        <a:bodyPr/>
        <a:lstStyle/>
        <a:p>
          <a:endParaRPr lang="en-US"/>
        </a:p>
      </dgm:t>
    </dgm:pt>
    <dgm:pt modelId="{444F4C19-F956-4B26-B4D5-7081A2837D0A}" type="sibTrans" cxnId="{8AA7D0D9-B653-43A7-93B8-E51722A6D371}">
      <dgm:prSet/>
      <dgm:spPr/>
      <dgm:t>
        <a:bodyPr/>
        <a:lstStyle/>
        <a:p>
          <a:endParaRPr lang="en-US"/>
        </a:p>
      </dgm:t>
    </dgm:pt>
    <dgm:pt modelId="{A0AD5B52-C7BC-4690-83FF-EF6FC3F37101}">
      <dgm:prSet/>
      <dgm:spPr/>
      <dgm:t>
        <a:bodyPr/>
        <a:lstStyle/>
        <a:p>
          <a:r>
            <a:rPr lang="en-US"/>
            <a:t>Allows user to press 1 of 4 buttons</a:t>
          </a:r>
        </a:p>
      </dgm:t>
    </dgm:pt>
    <dgm:pt modelId="{14778CE9-49F5-4314-B4FB-1DBF58554639}" type="parTrans" cxnId="{BF6C39D8-8074-4E83-B67F-A61B8CDA2283}">
      <dgm:prSet/>
      <dgm:spPr/>
      <dgm:t>
        <a:bodyPr/>
        <a:lstStyle/>
        <a:p>
          <a:endParaRPr lang="en-US"/>
        </a:p>
      </dgm:t>
    </dgm:pt>
    <dgm:pt modelId="{071A69AD-723D-4B50-AA20-5C9FEB619D80}" type="sibTrans" cxnId="{BF6C39D8-8074-4E83-B67F-A61B8CDA2283}">
      <dgm:prSet/>
      <dgm:spPr/>
      <dgm:t>
        <a:bodyPr/>
        <a:lstStyle/>
        <a:p>
          <a:endParaRPr lang="en-US"/>
        </a:p>
      </dgm:t>
    </dgm:pt>
    <dgm:pt modelId="{92FE4ACE-BB60-4610-838F-923B14B3F944}">
      <dgm:prSet/>
      <dgm:spPr/>
      <dgm:t>
        <a:bodyPr/>
        <a:lstStyle/>
        <a:p>
          <a:r>
            <a:rPr lang="en-US"/>
            <a:t>Each button calls a specific report</a:t>
          </a:r>
        </a:p>
      </dgm:t>
    </dgm:pt>
    <dgm:pt modelId="{6B47CC9F-C940-49C7-90EC-39EE3B575508}" type="parTrans" cxnId="{24F4A54C-ADCF-4FBD-98F1-CB6B1D6E9C3E}">
      <dgm:prSet/>
      <dgm:spPr/>
      <dgm:t>
        <a:bodyPr/>
        <a:lstStyle/>
        <a:p>
          <a:endParaRPr lang="en-US"/>
        </a:p>
      </dgm:t>
    </dgm:pt>
    <dgm:pt modelId="{2B32C35A-DB72-4358-A881-569492A3781C}" type="sibTrans" cxnId="{24F4A54C-ADCF-4FBD-98F1-CB6B1D6E9C3E}">
      <dgm:prSet/>
      <dgm:spPr/>
      <dgm:t>
        <a:bodyPr/>
        <a:lstStyle/>
        <a:p>
          <a:endParaRPr lang="en-US"/>
        </a:p>
      </dgm:t>
    </dgm:pt>
    <dgm:pt modelId="{6969939D-9ED4-41D4-BAD2-59760DABA6CB}">
      <dgm:prSet/>
      <dgm:spPr/>
      <dgm:t>
        <a:bodyPr/>
        <a:lstStyle/>
        <a:p>
          <a:r>
            <a:rPr lang="en-US" dirty="0"/>
            <a:t>Report would update every 5 minutes </a:t>
          </a:r>
        </a:p>
      </dgm:t>
    </dgm:pt>
    <dgm:pt modelId="{E9E6DB9F-6C2C-4FD5-8F16-A93E3D6BCFC7}" type="parTrans" cxnId="{AD0FAC23-51C0-4ED9-88B7-C41C632974C1}">
      <dgm:prSet/>
      <dgm:spPr/>
      <dgm:t>
        <a:bodyPr/>
        <a:lstStyle/>
        <a:p>
          <a:endParaRPr lang="en-US"/>
        </a:p>
      </dgm:t>
    </dgm:pt>
    <dgm:pt modelId="{869A1718-521C-4B57-B41A-95D8DF8D0E88}" type="sibTrans" cxnId="{AD0FAC23-51C0-4ED9-88B7-C41C632974C1}">
      <dgm:prSet/>
      <dgm:spPr/>
      <dgm:t>
        <a:bodyPr/>
        <a:lstStyle/>
        <a:p>
          <a:endParaRPr lang="en-US"/>
        </a:p>
      </dgm:t>
    </dgm:pt>
    <dgm:pt modelId="{14539FA0-976D-4462-A3BB-F5512108838C}" type="pres">
      <dgm:prSet presAssocID="{B7BC1471-CBAE-44DD-ACAF-2284F4323527}" presName="matrix" presStyleCnt="0">
        <dgm:presLayoutVars>
          <dgm:chMax val="1"/>
          <dgm:dir/>
          <dgm:resizeHandles val="exact"/>
        </dgm:presLayoutVars>
      </dgm:prSet>
      <dgm:spPr/>
    </dgm:pt>
    <dgm:pt modelId="{3530492F-1A26-40FA-8DCC-58BBF84A72AD}" type="pres">
      <dgm:prSet presAssocID="{B7BC1471-CBAE-44DD-ACAF-2284F4323527}" presName="diamond" presStyleLbl="bgShp" presStyleIdx="0" presStyleCnt="1"/>
      <dgm:spPr/>
    </dgm:pt>
    <dgm:pt modelId="{6648EE3F-8095-429B-B097-3611A6D30E43}" type="pres">
      <dgm:prSet presAssocID="{B7BC1471-CBAE-44DD-ACAF-2284F432352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CB41333-C78E-47DB-9625-F823C3CC5131}" type="pres">
      <dgm:prSet presAssocID="{B7BC1471-CBAE-44DD-ACAF-2284F432352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6B1A529-1338-4497-BFC5-243BC61117E3}" type="pres">
      <dgm:prSet presAssocID="{B7BC1471-CBAE-44DD-ACAF-2284F432352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671EA02-0A11-4A95-A79A-64F918873DB9}" type="pres">
      <dgm:prSet presAssocID="{B7BC1471-CBAE-44DD-ACAF-2284F432352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D0FAC23-51C0-4ED9-88B7-C41C632974C1}" srcId="{B7BC1471-CBAE-44DD-ACAF-2284F4323527}" destId="{6969939D-9ED4-41D4-BAD2-59760DABA6CB}" srcOrd="3" destOrd="0" parTransId="{E9E6DB9F-6C2C-4FD5-8F16-A93E3D6BCFC7}" sibTransId="{869A1718-521C-4B57-B41A-95D8DF8D0E88}"/>
    <dgm:cxn modelId="{24F4A54C-ADCF-4FBD-98F1-CB6B1D6E9C3E}" srcId="{B7BC1471-CBAE-44DD-ACAF-2284F4323527}" destId="{92FE4ACE-BB60-4610-838F-923B14B3F944}" srcOrd="2" destOrd="0" parTransId="{6B47CC9F-C940-49C7-90EC-39EE3B575508}" sibTransId="{2B32C35A-DB72-4358-A881-569492A3781C}"/>
    <dgm:cxn modelId="{78DEC152-E32E-4892-B836-F507B03E510E}" type="presOf" srcId="{92FE4ACE-BB60-4610-838F-923B14B3F944}" destId="{D6B1A529-1338-4497-BFC5-243BC61117E3}" srcOrd="0" destOrd="0" presId="urn:microsoft.com/office/officeart/2005/8/layout/matrix3"/>
    <dgm:cxn modelId="{DD38667D-1597-4E85-8C49-09D2D339ED51}" type="presOf" srcId="{A0AD5B52-C7BC-4690-83FF-EF6FC3F37101}" destId="{DCB41333-C78E-47DB-9625-F823C3CC5131}" srcOrd="0" destOrd="0" presId="urn:microsoft.com/office/officeart/2005/8/layout/matrix3"/>
    <dgm:cxn modelId="{BF6C39D8-8074-4E83-B67F-A61B8CDA2283}" srcId="{B7BC1471-CBAE-44DD-ACAF-2284F4323527}" destId="{A0AD5B52-C7BC-4690-83FF-EF6FC3F37101}" srcOrd="1" destOrd="0" parTransId="{14778CE9-49F5-4314-B4FB-1DBF58554639}" sibTransId="{071A69AD-723D-4B50-AA20-5C9FEB619D80}"/>
    <dgm:cxn modelId="{8AA7D0D9-B653-43A7-93B8-E51722A6D371}" srcId="{B7BC1471-CBAE-44DD-ACAF-2284F4323527}" destId="{AEB35DA1-D180-42B4-99A2-710C2C5835C0}" srcOrd="0" destOrd="0" parTransId="{97139525-DF05-4433-8189-1B462BD52BC8}" sibTransId="{444F4C19-F956-4B26-B4D5-7081A2837D0A}"/>
    <dgm:cxn modelId="{E68F29DA-AF7D-4C5A-8A13-8657FD7AFA21}" type="presOf" srcId="{6969939D-9ED4-41D4-BAD2-59760DABA6CB}" destId="{7671EA02-0A11-4A95-A79A-64F918873DB9}" srcOrd="0" destOrd="0" presId="urn:microsoft.com/office/officeart/2005/8/layout/matrix3"/>
    <dgm:cxn modelId="{B65F96E2-31EE-4A12-AA85-D5C7201196A1}" type="presOf" srcId="{AEB35DA1-D180-42B4-99A2-710C2C5835C0}" destId="{6648EE3F-8095-429B-B097-3611A6D30E43}" srcOrd="0" destOrd="0" presId="urn:microsoft.com/office/officeart/2005/8/layout/matrix3"/>
    <dgm:cxn modelId="{EEB67BEA-83B0-4551-B507-53CB3B9EFE45}" type="presOf" srcId="{B7BC1471-CBAE-44DD-ACAF-2284F4323527}" destId="{14539FA0-976D-4462-A3BB-F5512108838C}" srcOrd="0" destOrd="0" presId="urn:microsoft.com/office/officeart/2005/8/layout/matrix3"/>
    <dgm:cxn modelId="{EBA38B18-1A51-4B21-BD76-DEE2BFEDFA10}" type="presParOf" srcId="{14539FA0-976D-4462-A3BB-F5512108838C}" destId="{3530492F-1A26-40FA-8DCC-58BBF84A72AD}" srcOrd="0" destOrd="0" presId="urn:microsoft.com/office/officeart/2005/8/layout/matrix3"/>
    <dgm:cxn modelId="{F0D6286D-29CF-47BB-A139-B8B4827A7C5E}" type="presParOf" srcId="{14539FA0-976D-4462-A3BB-F5512108838C}" destId="{6648EE3F-8095-429B-B097-3611A6D30E43}" srcOrd="1" destOrd="0" presId="urn:microsoft.com/office/officeart/2005/8/layout/matrix3"/>
    <dgm:cxn modelId="{83B1EC24-BE67-402D-B7B1-34C1879A6F11}" type="presParOf" srcId="{14539FA0-976D-4462-A3BB-F5512108838C}" destId="{DCB41333-C78E-47DB-9625-F823C3CC5131}" srcOrd="2" destOrd="0" presId="urn:microsoft.com/office/officeart/2005/8/layout/matrix3"/>
    <dgm:cxn modelId="{6B2170E7-8537-42AE-99A8-6383A96F7890}" type="presParOf" srcId="{14539FA0-976D-4462-A3BB-F5512108838C}" destId="{D6B1A529-1338-4497-BFC5-243BC61117E3}" srcOrd="3" destOrd="0" presId="urn:microsoft.com/office/officeart/2005/8/layout/matrix3"/>
    <dgm:cxn modelId="{8A869481-CB33-4077-BE22-A241F1BEEE76}" type="presParOf" srcId="{14539FA0-976D-4462-A3BB-F5512108838C}" destId="{7671EA02-0A11-4A95-A79A-64F918873DB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0492F-1A26-40FA-8DCC-58BBF84A72AD}">
      <dsp:nvSpPr>
        <dsp:cNvPr id="0" name=""/>
        <dsp:cNvSpPr/>
      </dsp:nvSpPr>
      <dsp:spPr>
        <a:xfrm>
          <a:off x="929481" y="0"/>
          <a:ext cx="5051424" cy="5051424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48EE3F-8095-429B-B097-3611A6D30E43}">
      <dsp:nvSpPr>
        <dsp:cNvPr id="0" name=""/>
        <dsp:cNvSpPr/>
      </dsp:nvSpPr>
      <dsp:spPr>
        <a:xfrm>
          <a:off x="1409366" y="479885"/>
          <a:ext cx="1970055" cy="19700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Build a digital sign, for business setting</a:t>
          </a:r>
        </a:p>
      </dsp:txBody>
      <dsp:txXfrm>
        <a:off x="1505536" y="576055"/>
        <a:ext cx="1777715" cy="1777715"/>
      </dsp:txXfrm>
    </dsp:sp>
    <dsp:sp modelId="{DCB41333-C78E-47DB-9625-F823C3CC5131}">
      <dsp:nvSpPr>
        <dsp:cNvPr id="0" name=""/>
        <dsp:cNvSpPr/>
      </dsp:nvSpPr>
      <dsp:spPr>
        <a:xfrm>
          <a:off x="3530964" y="479885"/>
          <a:ext cx="1970055" cy="1970055"/>
        </a:xfrm>
        <a:prstGeom prst="roundRect">
          <a:avLst/>
        </a:prstGeom>
        <a:solidFill>
          <a:schemeClr val="accent5">
            <a:hueOff val="709040"/>
            <a:satOff val="-7964"/>
            <a:lumOff val="-16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Allows user to press 1 of 4 buttons</a:t>
          </a:r>
        </a:p>
      </dsp:txBody>
      <dsp:txXfrm>
        <a:off x="3627134" y="576055"/>
        <a:ext cx="1777715" cy="1777715"/>
      </dsp:txXfrm>
    </dsp:sp>
    <dsp:sp modelId="{D6B1A529-1338-4497-BFC5-243BC61117E3}">
      <dsp:nvSpPr>
        <dsp:cNvPr id="0" name=""/>
        <dsp:cNvSpPr/>
      </dsp:nvSpPr>
      <dsp:spPr>
        <a:xfrm>
          <a:off x="1409366" y="2601483"/>
          <a:ext cx="1970055" cy="1970055"/>
        </a:xfrm>
        <a:prstGeom prst="roundRect">
          <a:avLst/>
        </a:prstGeom>
        <a:solidFill>
          <a:schemeClr val="accent5">
            <a:hueOff val="1418080"/>
            <a:satOff val="-15927"/>
            <a:lumOff val="-33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Each button calls a specific report</a:t>
          </a:r>
        </a:p>
      </dsp:txBody>
      <dsp:txXfrm>
        <a:off x="1505536" y="2697653"/>
        <a:ext cx="1777715" cy="1777715"/>
      </dsp:txXfrm>
    </dsp:sp>
    <dsp:sp modelId="{7671EA02-0A11-4A95-A79A-64F918873DB9}">
      <dsp:nvSpPr>
        <dsp:cNvPr id="0" name=""/>
        <dsp:cNvSpPr/>
      </dsp:nvSpPr>
      <dsp:spPr>
        <a:xfrm>
          <a:off x="3530964" y="2601483"/>
          <a:ext cx="1970055" cy="1970055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Report would update every 5 minutes </a:t>
          </a:r>
        </a:p>
      </dsp:txBody>
      <dsp:txXfrm>
        <a:off x="3627134" y="2697653"/>
        <a:ext cx="1777715" cy="1777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5T00:48:34.3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10967 5304,'-2'-3,"0"1,0 0,1-1,-1 1,1-1,-1 1,1-1,0 0,0 0,-10-20,-39-51,-3 1,-3 3,-57-55,80 93,-1 1,-1 2,-2 1,-1 2,-19-9,-99-71,89 70,-2 2,-1 4,-9 0,-57-15,-29-1,83 29,-1 4,-58-2,-44-5,81 7,-1 5,-69 5,-798 3,954 0,0-2,0 0,1-1,-1-1,-6-2,-29-11,-3-5,16 7,0 1,-15-2,25 9,1-1,0-1,-23-12,37 14,1-1,0 0,0-1,1 0,0-1,1-1,0 0,0-1,-6-9,0 2,-1 1,-1 0,-1 1,0 1,-1 2,-19-11,26 18,-4-1,0-1,1-1,0-1,1-1,-15-12,-39-34,-41-23,107 78,-71-43,56 36,2 0,-1-2,1 0,1-1,-10-10,-33-31,-2 3,-27-15,52 39,-5-3,0 3,-2 2,-16-6,44 24,-1 0,1 2,-1 0,-1 1,1 1,0 1,-10 0,-31 0,-37 4,23 0,-105-3,-115 3,205 9,57-6,0-1,-11-1,38-3,0 0,0 0,0 0,1 0,-1-1,0 1,0-1,0 0,1 0,-1 0,1 0,-1 0,1-1,-3-1,-7-8</inkml:trace>
  <inkml:trace contextRef="#ctx0" brushRef="#br0" timeOffset="7545.496">15426 6274,'0'-4,"-1"-1,0 1,0-1,-1 1,1-1,-1 1,0 0,-2-4,-4-7,-109-235,-16-38,123 266,0 1,-2 0,-1 1,-13-18,-65-70,43 53,-181-191,92 104,100 99,-11-19,23 28,-2 1,-1 2,-13-12,-37-32,46 42,-1 2,-1 1,-1 2,-4 0,20 18,0 0,0 2,-1 0,-19-4,-33-14,-42-19,-1 4,-69-12,100 34,-1 3,-1 4,0 4,-4 3,-28-2,-46-12,58 6,-100 0,-1659 14,1838-2,0-1,1-1,-1-2,-23-7,-8-5,-35-17,50 16,11 4,-31-8,43 15,1-2,0 1,1-2,0-1,-13-9,-30-18,5 11,-1 2,-1 2,-37-8,61 19,2-1,0-2,-1-3,-36-15,-7-1,-45-21,-2 6,-9 3,-364-90,427 124,-52-2,-15-2,119 12,1-1,-1 0,1-1,0-1,-12-6,8 3,-1 0,-1 2,0 1,-88-26,38 9,-1 4,-1 4,-24-1,62 10,1-1,0-2,0-1,1-1,-31-17,-49-18,-126-42,193 69,31 12,1 1,-2 1,1 1,-1 0,-1 0,2 2,-1-1,1-1,0-1,1-1,-1 0,-3-3,-27-17,-14-12,30 18,-1 1,0 2,-29-12,17 11,0-1,2-3,1-1,1-2,-28-24,-56-32,78 44,-2 3,-1 2,-2 2,-1 2,-43-17,77 38,0-1,-12-8,14 7,0 2,-1 0,-7-2,-25-11,0-2,1-2,2-2,-31-25,68 47,0 1,0 0,-1 0,1 1,-1 0,1 1,-1 0,0 0,0 1,-8-1,-7 1,0 1,0 1,-11 2,24 0,0 0,0 1,1-1,0 2,0 0,0 0,0 1,-8 6,-5 3,7-6</inkml:trace>
  <inkml:trace contextRef="#ctx0" brushRef="#br0" timeOffset="24465.496">0 7305,'0'4,"1"0,0 0,0-1,0 1,0 0,0 0,2 1,4 16,-3-9,-1 0,1 0,1-1,0 1,1-1,6 8,7 10,20 19,-19-22,25 29,3-2,1-1,20 11,-35-33,-8-6,2-1,0-2,6 3,197 133,-160-107,-43-27,26 24,-27-22,30 21,-24-20,-1 2,-1 1,17 22,-12-12,2-2,5 2,-15-17,6 4,-2 2,0 1,-2 2,1 4,36 45,3-4,19 13,-50-54,-19-18,-1 1,11 13,-14-13,1-1,0 0,2-1,0-1,1 0,0-2,1 0,0-2,1 0,0-1,5 0,11 6,20 12,-19-9,18 6,313 99,-300-93,-41-18,0-1,1-1,120 42,-86-29,0-2,1-3,64 9,-38-20,0-4,71-6,-31-1,619 3,-709 3,0 1,-1 1,32 10,-31-5,0-3,0-2,35 1,-9-3,63 12,-56-6,183 17,135 16,-327-29,-1 2,43 17,53 13,-59-20,27 14,-36-8,397 122,-375-124,2-5,86 5,-122-17,0 4,75 25,24 5,-57-23,-64-14,0 3,-1 3,22 9,24 9,0-4,62 7,4 1,-107-24,1-3,0-2,1-3,0-3,1-3,-21 0,314-11,234-17,318-27,-802 44,22-3,86 3,-193 10,1-1,-1 0,1-2,-1-1,-1-1,8-3,23-7,23-9,-2-3,68-36,-105 50,0 1,1 3,1 1,0 1,14 1,13-5,367-56,-167 30,-67-5,5 0,-11 18,2 9,193 7,-343 13,-1 2,1 3,15 4,-17-2,1-2,0-3,20 0,387-7,-336-6,31-10,-43 4,87 1,-113 14,-44 1,0-1,1-3,-1 0,8-3,-28 1,0 1,-1-1,1-1,-1 0,0-1,-1-1,1 1,-1-2,3-2,19-17,-2-2,8-9,-4 3,11-7,12-1,2 2,1 3,50-22,-100 55,-1 0,1-1,-1-1,0 0,-1 0,1-1,-2 0,1 0,-1-1,0 0,-1-1,0 0,-1 0,0 0,3-6,6-21,-1-1,-1-1,1-13,-5 18,1 0,3 0,0 1,2 0,1 2,2 0,1 1,20-25,-31 45,11-14,-2-1,1-4,-12 20,-2 0,1-1,-2 1,1-1,-1 0,-1 0,1 0,-1-2,11-105,-2-114,-8 105,9-42,0-42,-12-109,-1 134,1-1031,-4 1147,-3 1,-3 0,-3 1,-5-8,-16-91,-41-282,52 291,6 0,7-1,8-57,0 149,-9-57,3 46,3-11,6-189,-2-101,-8 273,-10-33,-4-35,-40-264,42 291,5-11,2 18,9 105,-1 1,-2 0,-2 0,0 1,-3 1,0 0,-18-28,8 9,1-1,-4-21,6 14,-22-41,-109-167,67 122,41 60,4-1,-19-68,13 34,-5 2,19 57,18 36,1 0,1-1,-8-25,17 43,-6-23,1 1,0-8,5 27,1 0,1 0,0 0,0-1,1 1,0 0,1 0,2-6,22-65,-12 40,7-31,-15 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5T00:49:22.7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0,'4'0,"2"18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5T00:49:23.4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5T00:49:26.1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1,'0'4,"0"3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E97C-D904-46D5-AFB6-50EBEB7A2860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7111-7C4D-4954-BD6B-0F8F29A495C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71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E97C-D904-46D5-AFB6-50EBEB7A2860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7111-7C4D-4954-BD6B-0F8F29A49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2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E97C-D904-46D5-AFB6-50EBEB7A2860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7111-7C4D-4954-BD6B-0F8F29A49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7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E97C-D904-46D5-AFB6-50EBEB7A2860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7111-7C4D-4954-BD6B-0F8F29A49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5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E97C-D904-46D5-AFB6-50EBEB7A2860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7111-7C4D-4954-BD6B-0F8F29A495C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08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E97C-D904-46D5-AFB6-50EBEB7A2860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7111-7C4D-4954-BD6B-0F8F29A49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0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E97C-D904-46D5-AFB6-50EBEB7A2860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7111-7C4D-4954-BD6B-0F8F29A49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4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E97C-D904-46D5-AFB6-50EBEB7A2860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7111-7C4D-4954-BD6B-0F8F29A49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4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E97C-D904-46D5-AFB6-50EBEB7A2860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7111-7C4D-4954-BD6B-0F8F29A49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4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5AE97C-D904-46D5-AFB6-50EBEB7A2860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267111-7C4D-4954-BD6B-0F8F29A49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3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E97C-D904-46D5-AFB6-50EBEB7A2860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7111-7C4D-4954-BD6B-0F8F29A49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7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5AE97C-D904-46D5-AFB6-50EBEB7A2860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3267111-7C4D-4954-BD6B-0F8F29A495C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57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4.xml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BBC2-DDFC-4427-A790-0A5E44D1E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Sign With Raspberry 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815BD-5124-4B98-BD71-EECD766A6F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Philip King</a:t>
            </a:r>
          </a:p>
        </p:txBody>
      </p:sp>
      <p:pic>
        <p:nvPicPr>
          <p:cNvPr id="1026" name="Picture 2" descr="Image result for raspberry pi logo">
            <a:extLst>
              <a:ext uri="{FF2B5EF4-FFF2-40B4-BE49-F238E27FC236}">
                <a16:creationId xmlns:a16="http://schemas.microsoft.com/office/drawing/2014/main" id="{7EA32CBE-5CFB-448B-9A76-C348763C4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325" y="522732"/>
            <a:ext cx="226695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01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3D42D-D9FC-43DB-8BEB-0ABC3E829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The Project: Purpose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3E013A4-EC3F-4728-BC64-86FF22AC7D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298787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601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603F0A-ED8E-4969-9924-656F0B1DE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82" y="182880"/>
            <a:ext cx="3095700" cy="55778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92EC17-27C9-45D5-883A-F0D8D482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The Hardware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Image result for mouse">
            <a:extLst>
              <a:ext uri="{FF2B5EF4-FFF2-40B4-BE49-F238E27FC236}">
                <a16:creationId xmlns:a16="http://schemas.microsoft.com/office/drawing/2014/main" id="{7E008AC3-A7F9-4393-9C04-06C44D5D2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085" y="5263896"/>
            <a:ext cx="696156" cy="121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keyboard">
            <a:extLst>
              <a:ext uri="{FF2B5EF4-FFF2-40B4-BE49-F238E27FC236}">
                <a16:creationId xmlns:a16="http://schemas.microsoft.com/office/drawing/2014/main" id="{47659EE6-7232-48CD-9E59-1F27AF5E7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430" y="4498631"/>
            <a:ext cx="3143997" cy="235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monitor">
            <a:extLst>
              <a:ext uri="{FF2B5EF4-FFF2-40B4-BE49-F238E27FC236}">
                <a16:creationId xmlns:a16="http://schemas.microsoft.com/office/drawing/2014/main" id="{B00C26BB-60FA-4D66-9C38-12EE9A5BF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881" y="247027"/>
            <a:ext cx="3749039" cy="374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5B22D95-B214-4809-9A74-14CCAF59BE62}"/>
                  </a:ext>
                </a:extLst>
              </p14:cNvPr>
              <p14:cNvContentPartPr/>
              <p14:nvPr/>
            </p14:nvContentPartPr>
            <p14:xfrm>
              <a:off x="1304715" y="3018060"/>
              <a:ext cx="6096960" cy="3802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5B22D95-B214-4809-9A74-14CCAF59BE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5715" y="3009420"/>
                <a:ext cx="6114600" cy="3820320"/>
              </a:xfrm>
              <a:prstGeom prst="rect">
                <a:avLst/>
              </a:prstGeom>
            </p:spPr>
          </p:pic>
        </mc:Fallback>
      </mc:AlternateContent>
      <p:pic>
        <p:nvPicPr>
          <p:cNvPr id="2056" name="Picture 8" descr="Image result for micro sd card">
            <a:extLst>
              <a:ext uri="{FF2B5EF4-FFF2-40B4-BE49-F238E27FC236}">
                <a16:creationId xmlns:a16="http://schemas.microsoft.com/office/drawing/2014/main" id="{70F584C4-D384-4741-973E-7FE0B546A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45670"/>
            <a:ext cx="995459" cy="99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04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EA639-7785-45E4-8B3C-6842BBB1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F57FB-BC8D-4138-A775-1777B07E7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D47891-29D9-4A5F-90BD-3EC1D69D0345}"/>
                  </a:ext>
                </a:extLst>
              </p14:cNvPr>
              <p14:cNvContentPartPr/>
              <p14:nvPr/>
            </p14:nvContentPartPr>
            <p14:xfrm>
              <a:off x="2743275" y="1171320"/>
              <a:ext cx="3960" cy="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D47891-29D9-4A5F-90BD-3EC1D69D03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4275" y="1162320"/>
                <a:ext cx="216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5D7FC4-A597-42CD-8B4B-99B3F06A4BCF}"/>
                  </a:ext>
                </a:extLst>
              </p14:cNvPr>
              <p14:cNvContentPartPr/>
              <p14:nvPr/>
            </p14:nvContentPartPr>
            <p14:xfrm>
              <a:off x="2752275" y="119976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5D7FC4-A597-42CD-8B4B-99B3F06A4B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3635" y="11911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7626AA4-4B71-4DAE-9679-02EFDDD230DA}"/>
                  </a:ext>
                </a:extLst>
              </p14:cNvPr>
              <p14:cNvContentPartPr/>
              <p14:nvPr/>
            </p14:nvContentPartPr>
            <p14:xfrm>
              <a:off x="2304795" y="1456800"/>
              <a:ext cx="360" cy="4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626AA4-4B71-4DAE-9679-02EFDDD230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5795" y="1448160"/>
                <a:ext cx="18000" cy="2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061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18E77-4F02-4684-831E-1D2DA55E7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43753"/>
            <a:ext cx="10058400" cy="1450757"/>
          </a:xfrm>
        </p:spPr>
        <p:txBody>
          <a:bodyPr/>
          <a:lstStyle/>
          <a:p>
            <a:r>
              <a:rPr lang="en-US" dirty="0"/>
              <a:t>The Process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16F49E-7E95-497D-9BE7-375E68D9A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862160"/>
              </p:ext>
            </p:extLst>
          </p:nvPr>
        </p:nvGraphicFramePr>
        <p:xfrm>
          <a:off x="527050" y="1900766"/>
          <a:ext cx="11407776" cy="4271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1085970524"/>
                    </a:ext>
                  </a:extLst>
                </a:gridCol>
                <a:gridCol w="5067300">
                  <a:extLst>
                    <a:ext uri="{9D8B030D-6E8A-4147-A177-3AD203B41FA5}">
                      <a16:colId xmlns:a16="http://schemas.microsoft.com/office/drawing/2014/main" val="901141664"/>
                    </a:ext>
                  </a:extLst>
                </a:gridCol>
                <a:gridCol w="4943476">
                  <a:extLst>
                    <a:ext uri="{9D8B030D-6E8A-4147-A177-3AD203B41FA5}">
                      <a16:colId xmlns:a16="http://schemas.microsoft.com/office/drawing/2014/main" val="1264513700"/>
                    </a:ext>
                  </a:extLst>
                </a:gridCol>
              </a:tblGrid>
              <a:tr h="6102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Of 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483931"/>
                  </a:ext>
                </a:extLst>
              </a:tr>
              <a:tr h="610205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110789"/>
                  </a:ext>
                </a:extLst>
              </a:tr>
              <a:tr h="610205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593403"/>
                  </a:ext>
                </a:extLst>
              </a:tr>
              <a:tr h="610205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128286"/>
                  </a:ext>
                </a:extLst>
              </a:tr>
              <a:tr h="610205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560246"/>
                  </a:ext>
                </a:extLst>
              </a:tr>
              <a:tr h="610205"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563868"/>
                  </a:ext>
                </a:extLst>
              </a:tr>
              <a:tr h="610205">
                <a:tc>
                  <a:txBody>
                    <a:bodyPr/>
                    <a:lstStyle/>
                    <a:p>
                      <a:r>
                        <a:rPr lang="en-US" sz="2800" dirty="0"/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38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788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22A5-6E19-4DBC-9A52-915E88C4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32342-5549-4BA9-93F3-F63584710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40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40A44-75AB-4232-8BB5-D6AF9686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6287E-3EBF-4C89-80B5-91D5F2655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358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58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Digital Sign With Raspberry Pi</vt:lpstr>
      <vt:lpstr>The Project: Purpose</vt:lpstr>
      <vt:lpstr>The Hardware</vt:lpstr>
      <vt:lpstr>The Code</vt:lpstr>
      <vt:lpstr>The Process</vt:lpstr>
      <vt:lpstr>Challenges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 With Raspberry Pi</dc:title>
  <dc:creator>Philip King</dc:creator>
  <cp:lastModifiedBy>Philip King</cp:lastModifiedBy>
  <cp:revision>7</cp:revision>
  <dcterms:created xsi:type="dcterms:W3CDTF">2019-04-15T00:46:01Z</dcterms:created>
  <dcterms:modified xsi:type="dcterms:W3CDTF">2019-04-15T00:54:09Z</dcterms:modified>
</cp:coreProperties>
</file>