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B70C-4870-6541-8DF4-F78D90E8A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47DD2-6643-F046-99A2-C9718AE3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DB48-FD0B-FC47-9A6C-9EA9AA7D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2B7A-B5D4-7A45-97D6-0A58FA47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E9BC7-F224-9E40-85FF-23FD38EC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0131-C7FF-2A44-B3F2-5F54E937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D897E-CDBE-EF4F-8435-23D8475C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FDE5-5F43-F44A-BC54-3AFEC447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1F0D-F962-DA41-BF95-0BEC7E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6E72-60A7-CB43-AA68-69CAFF94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2FD65-C6F2-FF4B-83B5-83BC4B341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D3D70-BBCF-6B47-8F65-1BBEED6E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5E53-8BEA-534A-A7D9-8359364C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5B53-6AE0-6F46-8458-3EB640D1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98AF-03EC-A242-AFDF-F01DC05B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EA1-C4FD-FF4D-B92B-DAA70523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3BAC-71DC-454E-BA59-29B54C2F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F01D-F2BE-ED4A-B8AA-69B5BDE2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168E-0220-D04C-BD84-D28D717A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FA2C-DE6F-F94D-9C0B-700FA8B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58DA-0453-EC44-97E2-A5FA10F3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C76F-C41B-9644-BB04-5EF27D46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27F8-4666-134B-A3C6-6D4808D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FCF75-E0FE-3245-A75E-1D062E56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6921-0269-6B41-8923-70E85D5E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D1D-4090-C94B-A3E9-7DDC77AC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FB26-7642-9847-8C8C-978D7BB6D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2DF2-4F4E-9D43-8D3F-3C26B1B7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E420A-158E-5844-B8AF-8347022A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6CB4-50EB-E242-86BC-D9406BF1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579C7-BDC1-CC49-B6DE-CB4E2F66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DC0E-01D8-1741-B89D-26AD5AE1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58C2F-5A22-ED43-A041-86D20E3A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0D34-B55A-6749-89C5-C536B0E87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F67EE-72F2-BB45-B158-E62485E07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4C0C8-B7FB-6447-9DC7-01481533B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CC280-C264-4D47-BFE1-B49569C8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593B-F1F6-E546-90F7-1F9865C0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A619A-FD79-1C4F-A4C7-EE402E0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9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BD01-33D0-B549-9518-619CE601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D8FD6-86FA-2F4C-B364-E5D71D72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8361D-1EDE-F741-ADC6-A115A5B0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3268-06B9-F649-8A7F-E9A1707D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9895C-7E74-9A4F-9D45-59B445A9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1E240-A938-664D-930F-348BBA7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AE2F-339A-0148-A453-695523BB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6106-3C2C-0F44-ACB3-A13A8679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2B8B-68C9-5444-8190-B8326BA1E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A4386-7EB8-B14A-B62D-24AA25A4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FDDA9-99EE-2D4C-B234-AAC1D2D5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0C2A8-8B00-474B-9460-2DAD2D32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13BB0-972D-0946-85E1-6849A658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924-5D99-DB4C-8C1F-B2E8B73D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07074-112B-F241-A7C0-714683155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F9362-58C7-234C-9EE1-B393FDFED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D5A5-E03C-0E44-9570-F77024E5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423B-2AD9-AC4C-B040-FD181CE1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E134D-6BF6-504C-858A-8A4C4AE9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684F8-7122-4340-B32C-BF08A31E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81E96-97ED-A447-878D-AE40DB93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3906C-2F0A-564F-8CD8-897CAB033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BE41-C48D-0149-B042-634C8CD5128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696C-7CA4-A845-A6C5-3A7F35255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7B61-BE7B-DB45-B06A-5B4327547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DF11-DC25-E948-B421-D1467EAB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3BB6E-7A47-D148-9B19-A6BF0E854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031" y="1405420"/>
            <a:ext cx="5334930" cy="25333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U-RX</a:t>
            </a:r>
            <a:r>
              <a:rPr lang="en-US" sz="5100" dirty="0"/>
              <a:t>: </a:t>
            </a:r>
            <a:br>
              <a:rPr lang="en-US" sz="5100" dirty="0"/>
            </a:br>
            <a:r>
              <a:rPr lang="en-US" sz="5100" dirty="0"/>
              <a:t>Your Personalized Medication Reminder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7DC02-0BF3-EE45-B1EC-E3D6CB0AC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984" y="4759376"/>
            <a:ext cx="6083553" cy="2189214"/>
          </a:xfrm>
        </p:spPr>
        <p:txBody>
          <a:bodyPr>
            <a:normAutofit/>
          </a:bodyPr>
          <a:lstStyle/>
          <a:p>
            <a:r>
              <a:rPr lang="en-US" dirty="0"/>
              <a:t>Project by: Anas Almashhour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ksu-hmi</a:t>
            </a:r>
            <a:r>
              <a:rPr lang="en-US" dirty="0"/>
              <a:t>/Remind_Rx-2.0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6C68678-82AF-5441-BACA-9B7D031EA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4" t="6988" r="7892" b="17988"/>
          <a:stretch/>
        </p:blipFill>
        <p:spPr>
          <a:xfrm>
            <a:off x="0" y="-1"/>
            <a:ext cx="4349051" cy="419938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7FB8557-5630-F84F-B583-75251F00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17" y="184367"/>
            <a:ext cx="3008376" cy="3008376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9F9D2C-315F-C443-B55B-5FD473DBA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143" y="4572000"/>
            <a:ext cx="483585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U-RX:  Your Personalized Medication 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U-RX: Your Personalized Medication Reminder</dc:title>
  <dc:creator>Anas Alhasan Almashhour</dc:creator>
  <cp:lastModifiedBy>Anas Alhasan Almashhour</cp:lastModifiedBy>
  <cp:revision>2</cp:revision>
  <dcterms:created xsi:type="dcterms:W3CDTF">2022-11-30T00:25:41Z</dcterms:created>
  <dcterms:modified xsi:type="dcterms:W3CDTF">2022-11-30T00:54:00Z</dcterms:modified>
</cp:coreProperties>
</file>