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8573-6987-435F-AB9C-27FDF0910C3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1FFC109-F373-4E8B-9417-B66FEE61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3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8573-6987-435F-AB9C-27FDF0910C3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FFC109-F373-4E8B-9417-B66FEE61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8573-6987-435F-AB9C-27FDF0910C3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FFC109-F373-4E8B-9417-B66FEE61B02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3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8573-6987-435F-AB9C-27FDF0910C3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FFC109-F373-4E8B-9417-B66FEE61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56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8573-6987-435F-AB9C-27FDF0910C3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FFC109-F373-4E8B-9417-B66FEE61B02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825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8573-6987-435F-AB9C-27FDF0910C3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FFC109-F373-4E8B-9417-B66FEE61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9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8573-6987-435F-AB9C-27FDF0910C3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109-F373-4E8B-9417-B66FEE61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38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8573-6987-435F-AB9C-27FDF0910C3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109-F373-4E8B-9417-B66FEE61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8573-6987-435F-AB9C-27FDF0910C3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109-F373-4E8B-9417-B66FEE61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1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8573-6987-435F-AB9C-27FDF0910C3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FFC109-F373-4E8B-9417-B66FEE61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2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8573-6987-435F-AB9C-27FDF0910C3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FFC109-F373-4E8B-9417-B66FEE61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2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8573-6987-435F-AB9C-27FDF0910C3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FFC109-F373-4E8B-9417-B66FEE61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9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8573-6987-435F-AB9C-27FDF0910C3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109-F373-4E8B-9417-B66FEE61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8573-6987-435F-AB9C-27FDF0910C3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109-F373-4E8B-9417-B66FEE61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2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8573-6987-435F-AB9C-27FDF0910C3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109-F373-4E8B-9417-B66FEE61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7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8573-6987-435F-AB9C-27FDF0910C3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FFC109-F373-4E8B-9417-B66FEE61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8573-6987-435F-AB9C-27FDF0910C3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1FFC109-F373-4E8B-9417-B66FEE61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9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09C4-F74B-0C0A-5822-6EE2D6FEC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864" y="644244"/>
            <a:ext cx="3618271" cy="1332834"/>
          </a:xfrm>
          <a:ln w="19050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8000" b="0" i="0" u="none" strike="noStrike" cap="none" normalizeH="0" baseline="0" dirty="0">
                <a:ln w="22225">
                  <a:noFill/>
                </a:ln>
                <a:solidFill>
                  <a:srgbClr val="8ED973"/>
                </a:solidFill>
                <a:effectLst/>
                <a:latin typeface="Arial" panose="020B0604020202020204" pitchFamily="34" charset="0"/>
              </a:rPr>
              <a:t>Re</a:t>
            </a:r>
            <a:r>
              <a:rPr kumimoji="0" lang="en-US" altLang="en-US" sz="8000" b="0" i="0" u="none" strike="noStrike" cap="none" normalizeH="0" baseline="0" dirty="0">
                <a:ln w="22225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8000" b="0" i="0" u="none" strike="noStrike" cap="none" normalizeH="0" baseline="0" dirty="0">
                <a:ln w="22225">
                  <a:noFill/>
                </a:ln>
                <a:solidFill>
                  <a:srgbClr val="8ED973"/>
                </a:solidFill>
                <a:effectLst/>
                <a:latin typeface="Arial" panose="020B0604020202020204" pitchFamily="34" charset="0"/>
              </a:rPr>
              <a:t>ind</a:t>
            </a:r>
            <a:endParaRPr lang="en-US" sz="8000" dirty="0">
              <a:ln w="22225">
                <a:noFill/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09ADC-190B-2CCA-5B0B-D012C802D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2429" y="2501746"/>
            <a:ext cx="4566899" cy="1676963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Shh….a secret ingredient to sustain a healthy life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C18DAF92-5659-DB4E-0BA7-81CC063F2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228" y="940005"/>
            <a:ext cx="841375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C459B-DA41-3E68-061F-53C18526221C}"/>
              </a:ext>
            </a:extLst>
          </p:cNvPr>
          <p:cNvSpPr/>
          <p:nvPr/>
        </p:nvSpPr>
        <p:spPr>
          <a:xfrm>
            <a:off x="5554770" y="320573"/>
            <a:ext cx="105028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294461-66D5-5547-7E87-0FF174CFC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12" y="2376949"/>
            <a:ext cx="3328704" cy="26032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96AD9B-BFD7-E055-CB54-98B70636AABB}"/>
              </a:ext>
            </a:extLst>
          </p:cNvPr>
          <p:cNvSpPr txBox="1"/>
          <p:nvPr/>
        </p:nvSpPr>
        <p:spPr>
          <a:xfrm>
            <a:off x="5659228" y="4334045"/>
            <a:ext cx="23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– Trupti Kallurwar</a:t>
            </a:r>
          </a:p>
        </p:txBody>
      </p:sp>
    </p:spTree>
    <p:extLst>
      <p:ext uri="{BB962C8B-B14F-4D97-AF65-F5344CB8AC3E}">
        <p14:creationId xmlns:p14="http://schemas.microsoft.com/office/powerpoint/2010/main" val="37606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1285</TotalTime>
  <Words>19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Century Gothic</vt:lpstr>
      <vt:lpstr>Times New Roman</vt:lpstr>
      <vt:lpstr>Wingdings 3</vt:lpstr>
      <vt:lpstr>Wisp</vt:lpstr>
      <vt:lpstr> Re   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Trupti Kallurwar</dc:creator>
  <cp:lastModifiedBy>Trupti Kallurwar</cp:lastModifiedBy>
  <cp:revision>8</cp:revision>
  <dcterms:created xsi:type="dcterms:W3CDTF">2025-04-21T01:37:01Z</dcterms:created>
  <dcterms:modified xsi:type="dcterms:W3CDTF">2025-04-26T19:53:26Z</dcterms:modified>
</cp:coreProperties>
</file>