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29934-D0DA-8666-4C6A-209C8BEC0C07}" v="64" dt="2025-04-29T21:41:47.339"/>
    <p1510:client id="{84A1CAD4-E48F-465D-AF33-5950CDD06FBD}" v="92" dt="2025-04-29T22:31:05.633"/>
    <p1510:client id="{A7BB459E-1A72-4E98-B7A3-01BCCE512987}" v="134" dt="2025-04-29T22:29:35.725"/>
    <p1510:client id="{F8A12DFE-DE69-C55F-01C2-8A1A5CA05D90}" v="219" dt="2025-04-29T22:14:4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EDDB-BC2F-B291-8A0C-73528DBFE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382A1-78A9-A00F-13C7-656CFF4DB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2886-5144-5CD0-47A5-7B21FCD97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A1847-99FE-C82B-14B5-EA48403C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2F1F1-648B-E028-60F2-E5EAD2FC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8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2CE3-4946-73B1-F66E-2D810097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E1EF-A310-2D91-ED2B-87A76CE2C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058E-5CEF-B346-2435-0D533EE4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2C57-D4E1-E16A-2074-5B4B7471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02489-BBFF-BFAA-CC6F-508EC0B5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9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96930C-B99D-3ADC-E0BC-E9AF87358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8F56E-3FD1-F2BA-1DC6-8B1C94166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23272-FD60-F5FB-15D0-406B25F2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AB5B-8CEE-CD91-FA5A-D0B815DB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D9B8-B806-515A-C9A6-183C99A8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36D0-0383-10B2-1EFF-DFEA80C8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DA7C-FA7B-B464-B18B-09FAA533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7A23-01BD-276A-1D62-DF38F096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C579-F7A1-1B82-44C8-8A50237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BA9AF-0B03-15A1-5B00-7853C4C6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4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2FAC-5AB7-C0EF-BBF9-7EA049A7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5FF4-AB09-790F-FBC6-075D3807D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D8DF-E291-6184-7158-9A715171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E788-0B6F-5B26-F754-4C1CE7F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CA8F0-9E9C-E8C6-39A0-C46E936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3F6A-662A-D9F8-BC60-AF404DA3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2F11-C953-16D2-FD4D-90D1A7F66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E0002-5B33-52EA-D974-F0D73017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9770F-E06E-085E-E021-8EAC468F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8CE07-D627-6AB1-FDFF-D72C5F0F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1F8B-A32B-2DAF-54D7-44BA2CC3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866C-AF5F-A862-B7A7-E6FDB155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8F46B-CD20-C665-A1C5-9542A77E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BDE57-DE2A-6DDB-FA2B-7FD12BA3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26314-F0A6-7E54-F8BC-F4C70A528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4B666-751A-9B2E-E3C1-038CEA097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E1AAA-77E0-9256-3D12-80694868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22466-C748-A823-9D99-5679B400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9A287-8F82-005A-DDA4-BF9065E0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9FDA-8D8B-9AC2-B5EF-F785397B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BF3BE-4A27-1DB6-E76E-E69404B3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4D499-75AB-7616-61C7-160A2F32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D697A-3664-717B-F1AE-1B8F30B6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9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D40DA-2115-7E4D-49BC-4229C380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4A6C9-8AF0-CDAF-DCFC-6154B8A5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EE903-C3F5-B4A8-4EBC-2FC96379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FB6B-4204-6F80-6127-40D1D186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1D90B-6EB3-1FBD-B0FD-827E59652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46156-F948-9217-0EA3-386FD60A8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610C9-A848-1D24-3D85-4DD08034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691E5-DCD3-A07A-73E7-D272BC43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F91B-8AF9-923F-C7A2-466A5710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7947-E794-AC3B-BE41-EBCE3FC8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C5225-2837-3E6F-992E-FF205DCCC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7CC21-2AE2-20C4-9147-4F58ED23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74039-B06D-A71D-04F2-0B2615D0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2F57F-FB0E-8847-EECD-FF3FFE02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C26C1-0582-3606-E98F-B8F5E329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8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CF6CF-5B57-AFB4-0052-7434C0B5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B569-C5C7-B028-37CC-940FFD35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AA17-097C-03A3-0821-635CA2E13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2B3A2-03C8-42A3-A2DA-D5AD55065FF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B601-2E49-7E4F-0F0D-2640632A5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588D-BEDF-846E-B44D-1F92F9687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FFEE7-B14C-4305-AF76-E95CE401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hmi/Rx-Sec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github.com/chrismannina/med-magi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0085F7-4AA2-4F7A-5964-C5314D87A412}"/>
              </a:ext>
            </a:extLst>
          </p:cNvPr>
          <p:cNvSpPr txBox="1"/>
          <p:nvPr/>
        </p:nvSpPr>
        <p:spPr>
          <a:xfrm>
            <a:off x="-9117" y="150223"/>
            <a:ext cx="8874003" cy="496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400" b="1">
                <a:solidFill>
                  <a:schemeClr val="bg1">
                    <a:lumMod val="95000"/>
                  </a:schemeClr>
                </a:solidFill>
                <a:ea typeface="Times New Roman" panose="02020603050405020304" pitchFamily="18" charset="0"/>
                <a:cs typeface="Times New Roman"/>
              </a:rPr>
              <a:t>Rx-Secure - Medicine Ingredient and Allergy Checker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755EA-78F3-9C30-2E29-BBF0CE0B55F5}"/>
              </a:ext>
            </a:extLst>
          </p:cNvPr>
          <p:cNvSpPr txBox="1"/>
          <p:nvPr/>
        </p:nvSpPr>
        <p:spPr>
          <a:xfrm>
            <a:off x="9945072" y="5936627"/>
            <a:ext cx="278282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Krutiben Bhalodia,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Pravinya Mandalapu,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Mevin Ansa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BB4C1-B19F-3508-373E-892D407EE5EE}"/>
              </a:ext>
            </a:extLst>
          </p:cNvPr>
          <p:cNvSpPr txBox="1"/>
          <p:nvPr/>
        </p:nvSpPr>
        <p:spPr>
          <a:xfrm>
            <a:off x="9276922" y="3329747"/>
            <a:ext cx="2743199" cy="2511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>
                    <a:lumMod val="85000"/>
                  </a:schemeClr>
                </a:solidFill>
                <a:effectLst/>
                <a:ea typeface="Aptos" panose="020B0004020202020204" pitchFamily="34" charset="0"/>
                <a:cs typeface="Times New Roman"/>
              </a:rPr>
              <a:t>GitHub URL:</a:t>
            </a:r>
            <a:r>
              <a:rPr lang="en-US" sz="1800" kern="100" dirty="0">
                <a:solidFill>
                  <a:schemeClr val="bg1">
                    <a:lumMod val="85000"/>
                  </a:schemeClr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1800" kern="100" dirty="0">
                <a:solidFill>
                  <a:schemeClr val="bg1">
                    <a:lumMod val="85000"/>
                  </a:schemeClr>
                </a:solidFill>
                <a:effectLst/>
                <a:ea typeface="Aptos" panose="020B0004020202020204" pitchFamily="34" charset="0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ksu-hmi/Rx-Secure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>
                    <a:lumMod val="85000"/>
                  </a:schemeClr>
                </a:solidFill>
                <a:effectLst/>
                <a:ea typeface="Aptos" panose="020B0004020202020204" pitchFamily="34" charset="0"/>
                <a:cs typeface="Times New Roman"/>
              </a:rPr>
              <a:t>Source: </a:t>
            </a:r>
            <a:r>
              <a:rPr lang="en-US" sz="1800" u="sng" kern="100" dirty="0">
                <a:solidFill>
                  <a:schemeClr val="bg1">
                    <a:lumMod val="8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https://github.com/chrismannina/med-magic</a:t>
            </a:r>
            <a:endParaRPr lang="en-US" sz="1800" kern="100" dirty="0">
              <a:solidFill>
                <a:schemeClr val="bg1">
                  <a:lumMod val="8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solidFill>
                <a:schemeClr val="bg1">
                  <a:lumMod val="85000"/>
                </a:schemeClr>
              </a:solidFill>
              <a:effectLst/>
              <a:ea typeface="Aptos" panose="020B0004020202020204" pitchFamily="34" charset="0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48B57-3FC7-609E-B7E8-97B0D0B8F90C}"/>
              </a:ext>
            </a:extLst>
          </p:cNvPr>
          <p:cNvSpPr txBox="1"/>
          <p:nvPr/>
        </p:nvSpPr>
        <p:spPr>
          <a:xfrm>
            <a:off x="1773" y="648586"/>
            <a:ext cx="116568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simple app that helps users check drug ingredients and spot potential allergens using the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Rx-Norm API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.​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Get alerts, stay safe, and make smarter medication choices.​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57CD44-29B4-2B5F-1D4D-AA2CAF521AB1}"/>
              </a:ext>
            </a:extLst>
          </p:cNvPr>
          <p:cNvSpPr/>
          <p:nvPr/>
        </p:nvSpPr>
        <p:spPr>
          <a:xfrm>
            <a:off x="3842658" y="1335081"/>
            <a:ext cx="4127114" cy="2308324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F485D5-083E-659F-6405-DDB084FEECD1}"/>
              </a:ext>
            </a:extLst>
          </p:cNvPr>
          <p:cNvSpPr/>
          <p:nvPr/>
        </p:nvSpPr>
        <p:spPr>
          <a:xfrm>
            <a:off x="5217655" y="3871251"/>
            <a:ext cx="3985559" cy="2689953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28E27-D223-5406-48C2-BCD5BA9B7BAB}"/>
              </a:ext>
            </a:extLst>
          </p:cNvPr>
          <p:cNvSpPr txBox="1"/>
          <p:nvPr/>
        </p:nvSpPr>
        <p:spPr>
          <a:xfrm>
            <a:off x="8349343" y="1428165"/>
            <a:ext cx="3309257" cy="1752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Who It's For: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​</a:t>
            </a:r>
            <a:br>
              <a:rPr lang="en-US">
                <a:solidFill>
                  <a:schemeClr val="bg1">
                    <a:lumMod val="85000"/>
                  </a:schemeClr>
                </a:solidFill>
              </a:rPr>
            </a:br>
            <a:r>
              <a:rPr lang="en-US">
                <a:solidFill>
                  <a:schemeClr val="bg1">
                    <a:lumMod val="85000"/>
                  </a:schemeClr>
                </a:solidFill>
              </a:rPr>
              <a:t>✔️ People with allergies​</a:t>
            </a:r>
            <a:br>
              <a:rPr lang="en-US">
                <a:solidFill>
                  <a:schemeClr val="bg1">
                    <a:lumMod val="85000"/>
                  </a:schemeClr>
                </a:solidFill>
              </a:rPr>
            </a:br>
            <a:r>
              <a:rPr lang="en-US">
                <a:solidFill>
                  <a:schemeClr val="bg1">
                    <a:lumMod val="85000"/>
                  </a:schemeClr>
                </a:solidFill>
              </a:rPr>
              <a:t>✔️ Caregivers &amp; parents​</a:t>
            </a:r>
            <a:br>
              <a:rPr lang="en-US">
                <a:solidFill>
                  <a:schemeClr val="bg1">
                    <a:lumMod val="85000"/>
                  </a:schemeClr>
                </a:solidFill>
              </a:rPr>
            </a:br>
            <a:r>
              <a:rPr lang="en-US">
                <a:solidFill>
                  <a:schemeClr val="bg1">
                    <a:lumMod val="85000"/>
                  </a:schemeClr>
                </a:solidFill>
              </a:rPr>
              <a:t>✔️ Healthcare providers​</a:t>
            </a:r>
            <a:br>
              <a:rPr lang="en-US">
                <a:solidFill>
                  <a:schemeClr val="bg1">
                    <a:lumMod val="85000"/>
                  </a:schemeClr>
                </a:solidFill>
              </a:rPr>
            </a:br>
            <a:r>
              <a:rPr lang="en-US">
                <a:solidFill>
                  <a:schemeClr val="bg1">
                    <a:lumMod val="85000"/>
                  </a:schemeClr>
                </a:solidFill>
              </a:rPr>
              <a:t>✔️ Chronic condition patients​</a:t>
            </a:r>
            <a:br>
              <a:rPr lang="en-US">
                <a:solidFill>
                  <a:schemeClr val="bg1">
                    <a:lumMod val="85000"/>
                  </a:schemeClr>
                </a:solidFill>
              </a:rPr>
            </a:br>
            <a:r>
              <a:rPr lang="en-US">
                <a:solidFill>
                  <a:schemeClr val="bg1">
                    <a:lumMod val="85000"/>
                  </a:schemeClr>
                </a:solidFill>
              </a:rPr>
              <a:t>✔️ Anyone taking medications​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8F57-C626-0DC9-959D-ABF05106317E}"/>
              </a:ext>
            </a:extLst>
          </p:cNvPr>
          <p:cNvSpPr txBox="1"/>
          <p:nvPr/>
        </p:nvSpPr>
        <p:spPr>
          <a:xfrm>
            <a:off x="0" y="1426824"/>
            <a:ext cx="37126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>
                    <a:lumMod val="85000"/>
                  </a:schemeClr>
                </a:solidFill>
              </a:rPr>
              <a:t>Why It Matters: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​</a:t>
            </a:r>
            <a:br>
              <a:rPr lang="en-US">
                <a:solidFill>
                  <a:schemeClr val="bg1">
                    <a:lumMod val="85000"/>
                  </a:schemeClr>
                </a:solidFill>
              </a:rPr>
            </a:br>
            <a:r>
              <a:rPr lang="en-US">
                <a:solidFill>
                  <a:schemeClr val="bg1">
                    <a:lumMod val="85000"/>
                  </a:schemeClr>
                </a:solidFill>
              </a:rPr>
              <a:t>Many people take meds without knowing the risks. Rx-Secure prevents allergic reactions and promotes safer use.​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D66B5-E24D-FCD2-CA18-62294A07E3D3}"/>
              </a:ext>
            </a:extLst>
          </p:cNvPr>
          <p:cNvSpPr txBox="1"/>
          <p:nvPr/>
        </p:nvSpPr>
        <p:spPr>
          <a:xfrm>
            <a:off x="9281711" y="56880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Coders: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5FE82C-0A1C-3155-519F-6E40536B8142}"/>
              </a:ext>
            </a:extLst>
          </p:cNvPr>
          <p:cNvSpPr/>
          <p:nvPr/>
        </p:nvSpPr>
        <p:spPr>
          <a:xfrm>
            <a:off x="9355419" y="5624446"/>
            <a:ext cx="2782823" cy="11699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CCA108C5B63F49AB9CFE02D1708C84" ma:contentTypeVersion="10" ma:contentTypeDescription="Create a new document." ma:contentTypeScope="" ma:versionID="93ec6041e646d353785197dbe53c728c">
  <xsd:schema xmlns:xsd="http://www.w3.org/2001/XMLSchema" xmlns:xs="http://www.w3.org/2001/XMLSchema" xmlns:p="http://schemas.microsoft.com/office/2006/metadata/properties" xmlns:ns3="aa8c818c-7bf9-48c6-88ec-bd6198281b2f" targetNamespace="http://schemas.microsoft.com/office/2006/metadata/properties" ma:root="true" ma:fieldsID="d410655343da5ac7222a9acb84c485bb" ns3:_="">
    <xsd:import namespace="aa8c818c-7bf9-48c6-88ec-bd6198281b2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c818c-7bf9-48c6-88ec-bd6198281b2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8c818c-7bf9-48c6-88ec-bd6198281b2f" xsi:nil="true"/>
  </documentManagement>
</p:properties>
</file>

<file path=customXml/itemProps1.xml><?xml version="1.0" encoding="utf-8"?>
<ds:datastoreItem xmlns:ds="http://schemas.openxmlformats.org/officeDocument/2006/customXml" ds:itemID="{2C9946F1-B9FA-4BD9-8093-133EBFBE8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c818c-7bf9-48c6-88ec-bd6198281b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380D72-AE77-4346-8380-AE54A39782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4AA789-8168-4EF5-8C8D-39C4C090FD7E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aa8c818c-7bf9-48c6-88ec-bd6198281b2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90</TotalTime>
  <Words>132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Pravinya Mandalapu</dc:creator>
  <cp:lastModifiedBy>Pravinya Mandalapu</cp:lastModifiedBy>
  <cp:revision>2</cp:revision>
  <dcterms:created xsi:type="dcterms:W3CDTF">2025-04-29T21:00:22Z</dcterms:created>
  <dcterms:modified xsi:type="dcterms:W3CDTF">2025-04-29T22:31:05Z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0x0101001DCCA108C5B63F49AB9CFE02D1708C84</vt:lpwstr>
  </property>
</Properties>
</file>