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2722-B855-E404-CE2B-E100D1FCB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A40FA-C5FB-2384-CBD0-782AE0739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7250-031C-A8B4-579D-DD16044D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8D6A-6FE5-43B0-8FCD-6C66AEDDE7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82A13-70DA-3A06-8CB6-987419DD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2A40-26A5-3A37-6737-4CF9A83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923F-03F7-40AF-B9F5-0A1E04234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1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9534-C77E-7724-7345-2FB3ACCD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83CED-654A-0356-CBBD-A1773001F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C349-749B-E1C5-687E-4A45B0DB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8D6A-6FE5-43B0-8FCD-6C66AEDDE7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F7EA-3666-B8E1-57BF-E92F494F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8B40-7DC4-3124-C938-D42441A4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923F-03F7-40AF-B9F5-0A1E04234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3B00D-B603-F1B0-E237-4CE16CB90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0529E-58AE-EE93-415E-72071B5D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9E51-F1C7-4E9D-D923-C20E409D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8D6A-6FE5-43B0-8FCD-6C66AEDDE7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289F-ED8D-E283-1294-AAA36562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6F95-0A91-8778-9D90-FD3B0BE1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923F-03F7-40AF-B9F5-0A1E04234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6BD2-B016-0420-0487-ED1E3FBA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BD4C-65BF-87BF-932A-2F3ADD063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902FD-59E2-9473-9814-8E780F72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8D6A-6FE5-43B0-8FCD-6C66AEDDE7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DC9B-4492-1EC2-43D7-4A063632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9B6CB-CDCC-2D3E-6B84-88160136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923F-03F7-40AF-B9F5-0A1E04234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C6B1-3A80-D346-5730-41CD124E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F485-C504-4663-C9EF-895AB61B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82A1-AFB1-DBD0-1620-E0FBDA85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8D6A-6FE5-43B0-8FCD-6C66AEDDE7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29C73-3813-0ADB-5139-A36D3EB8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81BB-A630-C06E-D8E2-A107341A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923F-03F7-40AF-B9F5-0A1E04234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3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81E9-D337-988D-035F-C3D087B8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9E5F-AE26-BD57-0C2F-C31B75FC5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FF39-3B74-819B-BB1F-886D1A10B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34963-9464-7D1D-D793-D1821117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8D6A-6FE5-43B0-8FCD-6C66AEDDE7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EDCA9-A197-58B2-0237-A5B0A8F6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60B32-918C-3D80-5313-A2E57523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923F-03F7-40AF-B9F5-0A1E04234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4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A512-B3BE-1F99-DA2E-8794BCF4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58C57-50B0-0A68-480E-BE50AFA5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8EBB1-72DF-2CD2-3A09-EFC399AD2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A5560-3DA4-02A7-B239-F42BE6984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DE82-E9B9-4092-294C-2BEEB01D1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F0535-3CF5-56EE-8C54-9B4FEF0E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8D6A-6FE5-43B0-8FCD-6C66AEDDE7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00C96-53E8-FE59-FA32-E897D9E5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EBB88-06F7-0798-B531-1C1C48DB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923F-03F7-40AF-B9F5-0A1E04234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805C-4355-11EF-0DE5-BEF0DA9A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44229-6E1F-0DFB-B793-BB51F428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8D6A-6FE5-43B0-8FCD-6C66AEDDE7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BBAF0-CD4F-1E3C-A538-6EA03EFB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EA4B6-7DF3-5D7B-A4C0-7CF8D78D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923F-03F7-40AF-B9F5-0A1E04234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ADB34-1E37-9C84-892E-3A989693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8D6A-6FE5-43B0-8FCD-6C66AEDDE7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053F9-A04E-C33E-2311-0A293AE4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8AF88-0383-CF81-9EFF-B291F03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923F-03F7-40AF-B9F5-0A1E04234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7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549C-F40B-F548-5D8C-0D65E753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37F4-1D65-1087-2F6C-912D1DB2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4B92-DF54-7FC9-F279-D262C56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E58A-8C03-A14C-76F3-F093EF44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8D6A-6FE5-43B0-8FCD-6C66AEDDE7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BE43C-B8F3-BF9B-CC60-98E06A20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F1530-55BD-8E57-F174-C0C0FAD0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923F-03F7-40AF-B9F5-0A1E04234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4EFA-A9E3-91DD-4430-EC0C596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DAEA1-8D42-0E2A-B212-2450A9708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2EC36-BA49-4199-1FC0-6EAD08C03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28EF7-A473-2C48-D610-74E878F5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8D6A-6FE5-43B0-8FCD-6C66AEDDE7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9132E-D08F-E1A3-A363-F2870C27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564B7-D246-D3F7-4B29-8798ED7F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923F-03F7-40AF-B9F5-0A1E04234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9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E2BB2-56AD-DE0C-EA67-16CDE3E5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BEFF7-4355-366A-6024-5A619B7C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3F2E-ABA9-490C-D338-73C3091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8D6A-6FE5-43B0-8FCD-6C66AEDDE7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18D3-CD4D-1D89-7417-A9D708445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16398-18CC-9772-EF92-1AA835460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923F-03F7-40AF-B9F5-0A1E04234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47DC3-7025-3498-923B-27400153E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563243"/>
            <a:ext cx="11507806" cy="250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44F63-AC7B-2AE5-2168-1BE2F6DF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7" y="3476070"/>
            <a:ext cx="11507806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8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4B0B1A-6540-D5CE-5215-6CF5224D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85" y="0"/>
            <a:ext cx="965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Tannouri</dc:creator>
  <cp:lastModifiedBy>Elie Tannouri</cp:lastModifiedBy>
  <cp:revision>2</cp:revision>
  <dcterms:created xsi:type="dcterms:W3CDTF">2022-11-29T18:35:36Z</dcterms:created>
  <dcterms:modified xsi:type="dcterms:W3CDTF">2022-11-29T22:20:29Z</dcterms:modified>
</cp:coreProperties>
</file>