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6F6F2-BB38-471C-B1C7-FDCDCA1C8B1D}" v="3241" dt="2025-04-30T01:53:40.2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C0842-E4DB-6E5A-EE45-10A3A304C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1888B-D428-5BCF-1AAE-D67E1193D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BFB94-7A0C-3B3F-F790-7FA97030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008D-242C-4491-9729-1D8337944B1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F818-17EE-3294-BAF4-FDB3E5BB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72B04-60C1-4B95-3E6E-C0ADBFD0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3A3-E9A0-46D6-A47E-7CCF9904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19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31F3-5106-D3ED-C47B-BD19482C0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CF6EB-B554-2A57-14D0-1C720B186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E13C9-CBBB-3C1B-792C-E92AABA1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008D-242C-4491-9729-1D8337944B1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24E5-B57F-6A64-8976-03981233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13C16-F2DB-B8DB-05CC-E91F02896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3A3-E9A0-46D6-A47E-7CCF9904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FF091-3A43-CF2B-ED72-F84D29B53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F421F-BBD4-C9E7-5BF4-018DBE739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3DB6-4A36-AB9B-07C1-FF0F1432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008D-242C-4491-9729-1D8337944B1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ECD24-9AD6-671A-D323-DE53F278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97225-F1E2-9DA5-9D78-B1C64FF2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3A3-E9A0-46D6-A47E-7CCF9904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1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D0F6-6254-EEC4-688F-493EE944F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7509-8C93-7DF8-0916-A4B1EABB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0F2BA-A6E8-D715-B6A0-08BB764E6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008D-242C-4491-9729-1D8337944B1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2836A-2116-1116-AA57-F48590D7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5E76-FD43-F7BC-B111-119202FF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3A3-E9A0-46D6-A47E-7CCF9904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73AEF-5B50-1BE0-3893-B00D4638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F7D47-B089-9B68-0F19-2A89EB5B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2DE99-E5E1-0B8D-6F16-83F53556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008D-242C-4491-9729-1D8337944B1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15686-66CF-5875-F4DD-AD872F18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E1BCC-A40B-3F52-F9DE-8BB0485C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3A3-E9A0-46D6-A47E-7CCF9904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2C86-4C11-DAB3-A524-ADA2050C6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0275-7E19-A682-7FD6-301B280E6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33017-77AA-ED19-177E-EA7E18B24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F6743E-3A70-CF4C-7AA3-4262606C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008D-242C-4491-9729-1D8337944B1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00E72-7ADA-2762-246D-4410D678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CAA09-694B-8DCD-F948-0A4AB97E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3A3-E9A0-46D6-A47E-7CCF9904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9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06570-662A-7CE8-EF4F-03AB5435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B7BF7-9C48-0718-23B8-9765BDFAD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B3242-9DC2-5307-A8AE-0FB9F97C2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D80374-0CB7-37E3-F50E-2BA183E57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B32A15-AE60-5E0D-B468-76BFFB72D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0DDEB-2F82-92AB-AA2C-2190FC81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008D-242C-4491-9729-1D8337944B1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6F214D-85B3-B402-6F56-80EBF6A0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F6DF8-CB99-327F-6A7F-DF5DB8C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3A3-E9A0-46D6-A47E-7CCF9904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7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564A4-6076-7461-DDEA-419ADBA4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9B7DF-4394-197B-55E4-DB1CEA2E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008D-242C-4491-9729-1D8337944B1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BDCFC-6555-478F-D41C-B2701337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D3A02-C583-B8FE-7E3D-15279735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3A3-E9A0-46D6-A47E-7CCF9904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1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E07D0-0FE0-60FA-F2E4-8E675F2A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008D-242C-4491-9729-1D8337944B1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EA317-7408-E546-F5CC-C7C5F1D9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D1FF5-7055-D1E2-2FC2-B3267C09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3A3-E9A0-46D6-A47E-7CCF9904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31CE-9CF8-3D9F-8448-3771F665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D4FDB-1098-369B-F88A-C30E5E6CF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4BC9B-D753-25B3-EA23-5997CE533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1006E-2911-1890-7A23-017525A7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008D-242C-4491-9729-1D8337944B1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0A771-BC53-0912-7455-CFD021189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60AB1-F6B0-7D10-7A4E-FCE7C5AAE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3A3-E9A0-46D6-A47E-7CCF9904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B762-6FC4-DA1D-F9A7-05492F75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5AB1D-F9F5-8917-F305-41E1ECD68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A9211-0E59-429B-2121-0F8B2093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41305-C335-8D0B-7562-12910DE5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8008D-242C-4491-9729-1D8337944B1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DCABF-C5BE-0FF9-3A3D-0CACB0B5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C6701-26B9-0B37-9473-665ABCB9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F13A3-E9A0-46D6-A47E-7CCF9904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7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17E984-C604-D14D-E2F6-ED6368009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31D0D-9EED-898C-3E36-BD330306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644B2-9B58-432A-FEB6-4452D1DBD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F8008D-242C-4491-9729-1D8337944B1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B483-1496-B0A9-2769-C0F7EF6A9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71DC-72E7-587E-26FA-B985E77D4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F13A3-E9A0-46D6-A47E-7CCF99041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5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40000"/>
                <a:lumOff val="60000"/>
              </a:schemeClr>
            </a:gs>
            <a:gs pos="44000">
              <a:schemeClr val="accent6">
                <a:lumMod val="40000"/>
                <a:lumOff val="60000"/>
              </a:schemeClr>
            </a:gs>
            <a:gs pos="100000">
              <a:schemeClr val="bg2">
                <a:lumMod val="50000"/>
              </a:schemeClr>
            </a:gs>
            <a:gs pos="100000">
              <a:schemeClr val="bg2">
                <a:lumMod val="50000"/>
              </a:schemeClr>
            </a:gs>
            <a:gs pos="29000">
              <a:schemeClr val="accent6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DD5ED-051C-5F74-A8CC-70E074807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bbon: Curved and Tilted Up 4">
            <a:extLst>
              <a:ext uri="{FF2B5EF4-FFF2-40B4-BE49-F238E27FC236}">
                <a16:creationId xmlns:a16="http://schemas.microsoft.com/office/drawing/2014/main" id="{2B81AAE8-26D4-DA04-C94E-B201F2AED0E9}"/>
              </a:ext>
            </a:extLst>
          </p:cNvPr>
          <p:cNvSpPr/>
          <p:nvPr/>
        </p:nvSpPr>
        <p:spPr>
          <a:xfrm>
            <a:off x="154940" y="234792"/>
            <a:ext cx="11882120" cy="1717040"/>
          </a:xfrm>
          <a:prstGeom prst="ellipseRibbon2">
            <a:avLst>
              <a:gd name="adj1" fmla="val 25000"/>
              <a:gd name="adj2" fmla="val 100000"/>
              <a:gd name="adj3" fmla="val 12500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561E8-73A1-C1BF-5A4C-DA9E4E425F2D}"/>
              </a:ext>
            </a:extLst>
          </p:cNvPr>
          <p:cNvSpPr txBox="1"/>
          <p:nvPr/>
        </p:nvSpPr>
        <p:spPr>
          <a:xfrm>
            <a:off x="2646680" y="142240"/>
            <a:ext cx="6898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masis MT Pro Medium" panose="020F0502020204030204" pitchFamily="18" charset="0"/>
              </a:rPr>
              <a:t>SAFE THAN SORRY: QUIZ AND SCENARIOS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B32C7-22EE-B35B-8135-6ABFF3ACD178}"/>
              </a:ext>
            </a:extLst>
          </p:cNvPr>
          <p:cNvSpPr txBox="1"/>
          <p:nvPr/>
        </p:nvSpPr>
        <p:spPr>
          <a:xfrm>
            <a:off x="2354008" y="1730076"/>
            <a:ext cx="7483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masis MT Pro Medium" panose="020F0502020204030204" pitchFamily="18" charset="0"/>
              </a:rPr>
              <a:t>Its better to be </a:t>
            </a:r>
            <a:r>
              <a:rPr lang="en-US" sz="3000" b="1" i="1" dirty="0">
                <a:latin typeface="Amasis MT Pro Medium" panose="020F0502020204030204" pitchFamily="18" charset="0"/>
              </a:rPr>
              <a:t>safe than sorry</a:t>
            </a:r>
            <a:r>
              <a:rPr lang="en-US" sz="3000" dirty="0">
                <a:latin typeface="Amasis MT Pro Medium" panose="020F0502020204030204" pitchFamily="18" charset="0"/>
              </a:rPr>
              <a:t>. </a:t>
            </a:r>
          </a:p>
          <a:p>
            <a:pPr algn="ctr"/>
            <a:r>
              <a:rPr lang="en-US" sz="3000" dirty="0">
                <a:latin typeface="Amasis MT Pro Medium" panose="020F0502020204030204" pitchFamily="18" charset="0"/>
              </a:rPr>
              <a:t>Quiz now to test your safety knowledge!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3D06B7-9D32-9A75-FA83-C32482D2852C}"/>
              </a:ext>
            </a:extLst>
          </p:cNvPr>
          <p:cNvSpPr/>
          <p:nvPr/>
        </p:nvSpPr>
        <p:spPr>
          <a:xfrm>
            <a:off x="1865376" y="3012413"/>
            <a:ext cx="8403336" cy="287680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C96E5-BED0-CAA6-5B63-83EA40C61C3A}"/>
              </a:ext>
            </a:extLst>
          </p:cNvPr>
          <p:cNvSpPr txBox="1"/>
          <p:nvPr/>
        </p:nvSpPr>
        <p:spPr>
          <a:xfrm>
            <a:off x="3054859" y="6054379"/>
            <a:ext cx="60822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masis MT Pro Medium" panose="020F0502020204030204" pitchFamily="18" charset="0"/>
              </a:rPr>
              <a:t>4 TOPICS, 40 QUESTIONS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DBEC0E-9835-BC6C-EB5B-64C0ADD1BC9E}"/>
              </a:ext>
            </a:extLst>
          </p:cNvPr>
          <p:cNvSpPr txBox="1"/>
          <p:nvPr/>
        </p:nvSpPr>
        <p:spPr>
          <a:xfrm>
            <a:off x="10152888" y="6272897"/>
            <a:ext cx="2039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By: Jasmine Cooper</a:t>
            </a:r>
          </a:p>
          <a:p>
            <a:r>
              <a:rPr lang="en-US" sz="1500" dirty="0"/>
              <a:t>Original: Rachel Sykes</a:t>
            </a:r>
          </a:p>
        </p:txBody>
      </p:sp>
      <p:pic>
        <p:nvPicPr>
          <p:cNvPr id="7" name="Picture 6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AE160D05-212A-9090-DABD-42984099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20"/>
          <a:stretch/>
        </p:blipFill>
        <p:spPr>
          <a:xfrm>
            <a:off x="1989381" y="3122921"/>
            <a:ext cx="8155326" cy="26557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623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5F74AF94E7F44DA390592427CA0E8D" ma:contentTypeVersion="17" ma:contentTypeDescription="Create a new document." ma:contentTypeScope="" ma:versionID="eeed64d38b8081f3f81bdd706fed3217">
  <xsd:schema xmlns:xsd="http://www.w3.org/2001/XMLSchema" xmlns:xs="http://www.w3.org/2001/XMLSchema" xmlns:p="http://schemas.microsoft.com/office/2006/metadata/properties" xmlns:ns3="3d2f0caf-3203-4a23-b66e-1a993df2fd86" xmlns:ns4="92691b06-623b-40d0-8499-affff11ef209" targetNamespace="http://schemas.microsoft.com/office/2006/metadata/properties" ma:root="true" ma:fieldsID="c399ee479014d1f1a04686dea35f7ca9" ns3:_="" ns4:_="">
    <xsd:import namespace="3d2f0caf-3203-4a23-b66e-1a993df2fd86"/>
    <xsd:import namespace="92691b06-623b-40d0-8499-affff11ef2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2f0caf-3203-4a23-b66e-1a993df2fd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91b06-623b-40d0-8499-affff11ef2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2f0caf-3203-4a23-b66e-1a993df2fd86" xsi:nil="true"/>
  </documentManagement>
</p:properties>
</file>

<file path=customXml/itemProps1.xml><?xml version="1.0" encoding="utf-8"?>
<ds:datastoreItem xmlns:ds="http://schemas.openxmlformats.org/officeDocument/2006/customXml" ds:itemID="{366A177B-F668-43FE-A65A-AAD85B894A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2f0caf-3203-4a23-b66e-1a993df2fd86"/>
    <ds:schemaRef ds:uri="92691b06-623b-40d0-8499-affff11ef2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741689-E361-4DA3-896A-4463A23748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B7C968-83F4-4079-8587-45FC6F4F41D1}">
  <ds:schemaRefs>
    <ds:schemaRef ds:uri="http://purl.org/dc/terms/"/>
    <ds:schemaRef ds:uri="92691b06-623b-40d0-8499-affff11ef209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d2f0caf-3203-4a23-b66e-1a993df2fd8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Medium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Jasmine Cooper</dc:creator>
  <cp:lastModifiedBy>Jasmine Cooper</cp:lastModifiedBy>
  <cp:revision>2</cp:revision>
  <dcterms:created xsi:type="dcterms:W3CDTF">2025-04-29T23:12:12Z</dcterms:created>
  <dcterms:modified xsi:type="dcterms:W3CDTF">2025-04-30T01:54:46Z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0x010100F15F74AF94E7F44DA390592427CA0E8D</vt:lpwstr>
  </property>
</Properties>
</file>