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69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4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Setting-up-a-Clinical-Appointmen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25A73-2CD1-4FF1-90DB-644EC451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33" y="2480062"/>
            <a:ext cx="3474524" cy="232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F8DED-0A7D-4671-A3B4-A958AC46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39894"/>
            <a:ext cx="10572000" cy="2971051"/>
          </a:xfrm>
        </p:spPr>
        <p:txBody>
          <a:bodyPr>
            <a:normAutofit/>
          </a:bodyPr>
          <a:lstStyle/>
          <a:p>
            <a:r>
              <a:rPr lang="en-US" dirty="0"/>
              <a:t>Process Flow in Setting up a Clinical Appointment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C53E-9FE4-4D34-828E-CE7E97ED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4178406"/>
            <a:ext cx="9534939" cy="14396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https://github.com/ksu-hmi/Setting-up-a-Clinical-Appointment</a:t>
            </a:r>
            <a:endParaRPr lang="en-US" sz="1800" dirty="0"/>
          </a:p>
          <a:p>
            <a:r>
              <a:rPr lang="en-US" sz="2400" b="1" dirty="0"/>
              <a:t>Ready…Set…Schedule!</a:t>
            </a:r>
            <a:endParaRPr lang="en-US" sz="3200" b="1" dirty="0"/>
          </a:p>
          <a:p>
            <a:r>
              <a:rPr lang="en-US" sz="2400" b="1" dirty="0"/>
              <a:t>Coders: Neha Burse, Edwin Fomanka and </a:t>
            </a:r>
            <a:r>
              <a:rPr lang="en-US" sz="2400" b="1" dirty="0" err="1"/>
              <a:t>Folake</a:t>
            </a:r>
            <a:r>
              <a:rPr lang="en-US" sz="2400" b="1" dirty="0"/>
              <a:t> </a:t>
            </a:r>
            <a:r>
              <a:rPr lang="en-US" sz="2400" b="1" dirty="0" err="1"/>
              <a:t>Sanni</a:t>
            </a:r>
            <a:endParaRPr lang="en-US" sz="2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509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110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Process Flow in Setting up a Clinical Appointment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Folake Sanni</dc:creator>
  <cp:lastModifiedBy>fomanka edwin</cp:lastModifiedBy>
  <cp:revision>10</cp:revision>
  <dcterms:created xsi:type="dcterms:W3CDTF">2019-11-13T01:13:02Z</dcterms:created>
  <dcterms:modified xsi:type="dcterms:W3CDTF">2019-11-13T22:53:04Z</dcterms:modified>
</cp:coreProperties>
</file>