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9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69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5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0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54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535C-6B30-4996-8AE7-4CC1045F09FB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3B5EB-B7C7-4D3A-AE2C-B2F749B0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hmi/Setting-up-a-Clinical-Appointmen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D25A73-2CD1-4FF1-90DB-644EC451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33" y="2480062"/>
            <a:ext cx="3474524" cy="2326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F8DED-0A7D-4671-A3B4-A958AC469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239894"/>
            <a:ext cx="10572000" cy="2971051"/>
          </a:xfrm>
        </p:spPr>
        <p:txBody>
          <a:bodyPr>
            <a:normAutofit/>
          </a:bodyPr>
          <a:lstStyle/>
          <a:p>
            <a:r>
              <a:rPr lang="en-US" dirty="0"/>
              <a:t>Process Flow in Setting up a Clinical Appointment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6C53E-9FE4-4D34-828E-CE7E97ED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898" y="4178407"/>
            <a:ext cx="9534939" cy="143969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https://github.com/ksu-hmi/Setting-up-a-Clinical-Appointment</a:t>
            </a:r>
            <a:endParaRPr lang="en-US" sz="1800" dirty="0"/>
          </a:p>
          <a:p>
            <a:r>
              <a:rPr lang="en-US" sz="2400" b="1" dirty="0"/>
              <a:t>Ready…Set…Schedule!</a:t>
            </a:r>
            <a:endParaRPr lang="en-US" sz="3200" b="1" dirty="0"/>
          </a:p>
          <a:p>
            <a:r>
              <a:rPr lang="en-US" sz="2400" b="1" dirty="0"/>
              <a:t>Coders: Neha Burse, Edwin Fomanka and </a:t>
            </a:r>
            <a:r>
              <a:rPr lang="en-US" sz="2400" b="1" dirty="0" err="1"/>
              <a:t>Folake</a:t>
            </a:r>
            <a:r>
              <a:rPr lang="en-US" sz="2400" b="1" dirty="0"/>
              <a:t> </a:t>
            </a:r>
            <a:r>
              <a:rPr lang="en-US" sz="2400" b="1" dirty="0" err="1"/>
              <a:t>Sanni</a:t>
            </a:r>
            <a:endParaRPr lang="en-US" sz="2400" b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85099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131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Process Flow in Setting up a Clinical Appointment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Folake Sanni</dc:creator>
  <cp:lastModifiedBy>Folake Sanni</cp:lastModifiedBy>
  <cp:revision>11</cp:revision>
  <dcterms:created xsi:type="dcterms:W3CDTF">2019-11-13T01:13:02Z</dcterms:created>
  <dcterms:modified xsi:type="dcterms:W3CDTF">2019-11-13T23:36:38Z</dcterms:modified>
</cp:coreProperties>
</file>