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9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69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5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0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4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535C-6B30-4996-8AE7-4CC1045F09F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D25A73-2CD1-4FF1-90DB-644EC451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33" y="2440306"/>
            <a:ext cx="3474524" cy="2326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F8DED-0A7D-4671-A3B4-A958AC469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239894"/>
            <a:ext cx="10572000" cy="2971051"/>
          </a:xfrm>
        </p:spPr>
        <p:txBody>
          <a:bodyPr>
            <a:normAutofit/>
          </a:bodyPr>
          <a:lstStyle/>
          <a:p>
            <a:r>
              <a:rPr lang="en-US" dirty="0"/>
              <a:t>Process Flow in Setting up a Clinical Appointment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C53E-9FE4-4D34-828E-CE7E97ED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78407"/>
            <a:ext cx="9448800" cy="685800"/>
          </a:xfrm>
        </p:spPr>
        <p:txBody>
          <a:bodyPr>
            <a:noAutofit/>
          </a:bodyPr>
          <a:lstStyle/>
          <a:p>
            <a:r>
              <a:rPr lang="en-US" sz="1400" dirty="0"/>
              <a:t>Ready…Set…Schedule!</a:t>
            </a:r>
          </a:p>
          <a:p>
            <a:r>
              <a:rPr lang="en-US" sz="1400" dirty="0"/>
              <a:t>Coders: Neha Burse, Edwin Fomanka and Folake Sanni</a:t>
            </a:r>
          </a:p>
        </p:txBody>
      </p:sp>
    </p:spTree>
    <p:extLst>
      <p:ext uri="{BB962C8B-B14F-4D97-AF65-F5344CB8AC3E}">
        <p14:creationId xmlns:p14="http://schemas.microsoft.com/office/powerpoint/2010/main" val="32185099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Process Flow in Setting up a Clinical Appointment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Folake Sanni</dc:creator>
  <cp:lastModifiedBy>Folake Sanni</cp:lastModifiedBy>
  <cp:revision>9</cp:revision>
  <dcterms:created xsi:type="dcterms:W3CDTF">2019-11-13T01:13:02Z</dcterms:created>
  <dcterms:modified xsi:type="dcterms:W3CDTF">2019-11-13T02:58:12Z</dcterms:modified>
</cp:coreProperties>
</file>