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9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5B509-E0B7-954E-9999-005F2B7DFB85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02751-12DF-A940-9C42-7E7B2017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95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9616-10E6-154F-8BC8-807A7AE1820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E846-1E5B-5443-BE0C-54313834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9616-10E6-154F-8BC8-807A7AE1820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E846-1E5B-5443-BE0C-54313834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9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9616-10E6-154F-8BC8-807A7AE1820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E846-1E5B-5443-BE0C-54313834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9616-10E6-154F-8BC8-807A7AE1820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E846-1E5B-5443-BE0C-54313834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6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9616-10E6-154F-8BC8-807A7AE1820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E846-1E5B-5443-BE0C-54313834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9616-10E6-154F-8BC8-807A7AE1820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E846-1E5B-5443-BE0C-54313834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6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9616-10E6-154F-8BC8-807A7AE1820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E846-1E5B-5443-BE0C-54313834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0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9616-10E6-154F-8BC8-807A7AE1820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E846-1E5B-5443-BE0C-54313834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3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9616-10E6-154F-8BC8-807A7AE1820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E846-1E5B-5443-BE0C-54313834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0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9616-10E6-154F-8BC8-807A7AE1820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E846-1E5B-5443-BE0C-54313834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9616-10E6-154F-8BC8-807A7AE1820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E846-1E5B-5443-BE0C-54313834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1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C9616-10E6-154F-8BC8-807A7AE1820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E846-1E5B-5443-BE0C-54313834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8355" y="2774446"/>
            <a:ext cx="7112862" cy="1922251"/>
          </a:xfrm>
        </p:spPr>
        <p:txBody>
          <a:bodyPr anchor="t">
            <a:normAutofit/>
          </a:bodyPr>
          <a:lstStyle/>
          <a:p>
            <a:r>
              <a:rPr lang="en-US" sz="4800" dirty="0"/>
              <a:t>Physician Risk Model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8125" y="5885822"/>
            <a:ext cx="5161606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Developers: </a:t>
            </a:r>
            <a:r>
              <a:rPr lang="en-US" sz="2000"/>
              <a:t>Jana </a:t>
            </a:r>
            <a:r>
              <a:rPr lang="en-US" sz="2000" smtClean="0"/>
              <a:t>Duncan </a:t>
            </a:r>
            <a:r>
              <a:rPr lang="en-US" sz="2000" dirty="0"/>
              <a:t>&amp; Nathan </a:t>
            </a:r>
            <a:r>
              <a:rPr lang="en-US" sz="2000" dirty="0" err="1"/>
              <a:t>Ziolek</a:t>
            </a:r>
            <a:endParaRPr lang="en-US" sz="20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60B21A5C-062F-46C2-8389-53D40F46AA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3466"/>
            <a:ext cx="5549037" cy="6374535"/>
          </a:xfrm>
          <a:custGeom>
            <a:avLst/>
            <a:gdLst>
              <a:gd name="connsiteX0" fmla="*/ 2203019 w 5549037"/>
              <a:gd name="connsiteY0" fmla="*/ 0 h 6374535"/>
              <a:gd name="connsiteX1" fmla="*/ 5549037 w 5549037"/>
              <a:gd name="connsiteY1" fmla="*/ 3346018 h 6374535"/>
              <a:gd name="connsiteX2" fmla="*/ 3797930 w 5549037"/>
              <a:gd name="connsiteY2" fmla="*/ 6288190 h 6374535"/>
              <a:gd name="connsiteX3" fmla="*/ 3618689 w 5549037"/>
              <a:gd name="connsiteY3" fmla="*/ 6374535 h 6374535"/>
              <a:gd name="connsiteX4" fmla="*/ 779546 w 5549037"/>
              <a:gd name="connsiteY4" fmla="*/ 6374535 h 6374535"/>
              <a:gd name="connsiteX5" fmla="*/ 537516 w 5549037"/>
              <a:gd name="connsiteY5" fmla="*/ 6248727 h 6374535"/>
              <a:gd name="connsiteX6" fmla="*/ 74641 w 5549037"/>
              <a:gd name="connsiteY6" fmla="*/ 5927968 h 6374535"/>
              <a:gd name="connsiteX7" fmla="*/ 0 w 5549037"/>
              <a:gd name="connsiteY7" fmla="*/ 5860130 h 6374535"/>
              <a:gd name="connsiteX8" fmla="*/ 0 w 5549037"/>
              <a:gd name="connsiteY8" fmla="*/ 831906 h 6374535"/>
              <a:gd name="connsiteX9" fmla="*/ 74641 w 5549037"/>
              <a:gd name="connsiteY9" fmla="*/ 764068 h 6374535"/>
              <a:gd name="connsiteX10" fmla="*/ 2203019 w 5549037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49037" h="6374535">
                <a:moveTo>
                  <a:pt x="2203019" y="0"/>
                </a:moveTo>
                <a:cubicBezTo>
                  <a:pt x="4050974" y="0"/>
                  <a:pt x="5549037" y="1498063"/>
                  <a:pt x="5549037" y="3346018"/>
                </a:cubicBezTo>
                <a:cubicBezTo>
                  <a:pt x="5549037" y="4616487"/>
                  <a:pt x="4840968" y="5721578"/>
                  <a:pt x="3797930" y="6288190"/>
                </a:cubicBezTo>
                <a:lnTo>
                  <a:pt x="3618689" y="6374535"/>
                </a:lnTo>
                <a:lnTo>
                  <a:pt x="779546" y="6374535"/>
                </a:lnTo>
                <a:lnTo>
                  <a:pt x="537516" y="6248727"/>
                </a:lnTo>
                <a:cubicBezTo>
                  <a:pt x="374031" y="6154721"/>
                  <a:pt x="219238" y="6047301"/>
                  <a:pt x="74641" y="5927968"/>
                </a:cubicBezTo>
                <a:lnTo>
                  <a:pt x="0" y="5860130"/>
                </a:lnTo>
                <a:lnTo>
                  <a:pt x="0" y="831906"/>
                </a:lnTo>
                <a:lnTo>
                  <a:pt x="74641" y="764068"/>
                </a:lnTo>
                <a:cubicBezTo>
                  <a:pt x="653030" y="286739"/>
                  <a:pt x="1394539" y="0"/>
                  <a:pt x="220301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79" r="5243" b="1"/>
          <a:stretch/>
        </p:blipFill>
        <p:spPr>
          <a:xfrm>
            <a:off x="-12699" y="647373"/>
            <a:ext cx="5385130" cy="6210629"/>
          </a:xfrm>
          <a:custGeom>
            <a:avLst/>
            <a:gdLst>
              <a:gd name="connsiteX0" fmla="*/ 2203018 w 5385130"/>
              <a:gd name="connsiteY0" fmla="*/ 0 h 6210629"/>
              <a:gd name="connsiteX1" fmla="*/ 5385130 w 5385130"/>
              <a:gd name="connsiteY1" fmla="*/ 3182112 h 6210629"/>
              <a:gd name="connsiteX2" fmla="*/ 3441640 w 5385130"/>
              <a:gd name="connsiteY2" fmla="*/ 6114158 h 6210629"/>
              <a:gd name="connsiteX3" fmla="*/ 3178061 w 5385130"/>
              <a:gd name="connsiteY3" fmla="*/ 6210629 h 6210629"/>
              <a:gd name="connsiteX4" fmla="*/ 1233206 w 5385130"/>
              <a:gd name="connsiteY4" fmla="*/ 6210629 h 6210629"/>
              <a:gd name="connsiteX5" fmla="*/ 1108901 w 5385130"/>
              <a:gd name="connsiteY5" fmla="*/ 6171135 h 6210629"/>
              <a:gd name="connsiteX6" fmla="*/ 178899 w 5385130"/>
              <a:gd name="connsiteY6" fmla="*/ 5637585 h 6210629"/>
              <a:gd name="connsiteX7" fmla="*/ 0 w 5385130"/>
              <a:gd name="connsiteY7" fmla="*/ 5474990 h 6210629"/>
              <a:gd name="connsiteX8" fmla="*/ 0 w 5385130"/>
              <a:gd name="connsiteY8" fmla="*/ 889234 h 6210629"/>
              <a:gd name="connsiteX9" fmla="*/ 178899 w 5385130"/>
              <a:gd name="connsiteY9" fmla="*/ 726640 h 6210629"/>
              <a:gd name="connsiteX10" fmla="*/ 2203018 w 5385130"/>
              <a:gd name="connsiteY10" fmla="*/ 0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85130" h="6210629">
                <a:moveTo>
                  <a:pt x="2203018" y="0"/>
                </a:moveTo>
                <a:cubicBezTo>
                  <a:pt x="3960450" y="0"/>
                  <a:pt x="5385130" y="1424680"/>
                  <a:pt x="5385130" y="3182112"/>
                </a:cubicBezTo>
                <a:cubicBezTo>
                  <a:pt x="5385130" y="4500186"/>
                  <a:pt x="4583748" y="5631087"/>
                  <a:pt x="3441640" y="6114158"/>
                </a:cubicBezTo>
                <a:lnTo>
                  <a:pt x="3178061" y="6210629"/>
                </a:lnTo>
                <a:lnTo>
                  <a:pt x="1233206" y="6210629"/>
                </a:lnTo>
                <a:lnTo>
                  <a:pt x="1108901" y="6171135"/>
                </a:lnTo>
                <a:cubicBezTo>
                  <a:pt x="767738" y="6046219"/>
                  <a:pt x="453928" y="5864559"/>
                  <a:pt x="178899" y="5637585"/>
                </a:cubicBezTo>
                <a:lnTo>
                  <a:pt x="0" y="5474990"/>
                </a:lnTo>
                <a:lnTo>
                  <a:pt x="0" y="889234"/>
                </a:lnTo>
                <a:lnTo>
                  <a:pt x="178899" y="726640"/>
                </a:lnTo>
                <a:cubicBezTo>
                  <a:pt x="728956" y="272693"/>
                  <a:pt x="1434142" y="0"/>
                  <a:pt x="2203018" y="0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8A177BCC-4208-4795-8572-4D623BA1E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2679" r="2" b="4866"/>
          <a:stretch/>
        </p:blipFill>
        <p:spPr>
          <a:xfrm>
            <a:off x="5398355" y="1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5701962" y="4833098"/>
            <a:ext cx="6402331" cy="10527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+mj-lt"/>
              </a:rPr>
              <a:t>Helping Physicians Improve Patient Care One Medical Term at a Time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3578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Physician Risk Model Predictor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Physician Risk Model Predictor</dc:title>
  <dc:creator>Jana Duncan</dc:creator>
  <cp:lastModifiedBy>Jana Duncan</cp:lastModifiedBy>
  <cp:revision>1</cp:revision>
  <dcterms:created xsi:type="dcterms:W3CDTF">2019-11-11T17:12:40Z</dcterms:created>
  <dcterms:modified xsi:type="dcterms:W3CDTF">2019-11-11T17:17:28Z</dcterms:modified>
</cp:coreProperties>
</file>