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79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1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1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420499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228B22"/>
                </a:solidFill>
              </a:defRPr>
            </a:pPr>
            <a:r>
              <a:rPr dirty="0" err="1"/>
              <a:t>SoulCare</a:t>
            </a:r>
            <a:r>
              <a:rPr dirty="0"/>
              <a:t> Central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974" y="1054585"/>
            <a:ext cx="8846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i="1"/>
            </a:pPr>
            <a:r>
              <a:rPr dirty="0"/>
              <a:t>A digital wellness hub for self-care, </a:t>
            </a:r>
            <a:r>
              <a:rPr lang="en-US" dirty="0"/>
              <a:t>mindfulness</a:t>
            </a:r>
            <a:r>
              <a:rPr dirty="0"/>
              <a:t>, and productivity.</a:t>
            </a:r>
            <a:r>
              <a:rPr lang="en-US" dirty="0"/>
              <a:t> 🌿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258458" y="1920240"/>
            <a:ext cx="6428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/>
              <a:t>👩🏽‍💻</a:t>
            </a:r>
            <a:r>
              <a:rPr dirty="0">
                <a:solidFill>
                  <a:schemeClr val="accent1"/>
                </a:solidFill>
              </a:rPr>
              <a:t>Project Team:</a:t>
            </a:r>
          </a:p>
          <a:p>
            <a:pPr>
              <a:defRPr sz="2000"/>
            </a:pPr>
            <a:r>
              <a:rPr dirty="0">
                <a:solidFill>
                  <a:schemeClr val="accent1"/>
                </a:solidFill>
              </a:rPr>
              <a:t>Shanancy Johnson</a:t>
            </a:r>
          </a:p>
        </p:txBody>
      </p:sp>
      <p:pic>
        <p:nvPicPr>
          <p:cNvPr id="5" name="Picture 4" descr="Image 4-29-25 at 9.36 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4114800" cy="3482177"/>
          </a:xfrm>
          <a:prstGeom prst="rect">
            <a:avLst/>
          </a:prstGeom>
        </p:spPr>
      </p:pic>
      <p:pic>
        <p:nvPicPr>
          <p:cNvPr id="6" name="Picture 5" descr="Image 4-29-25 at 9.37 P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89" y="1866446"/>
            <a:ext cx="4114800" cy="5024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03CE8A-B8F1-738B-6BE2-D0C00777E993}"/>
              </a:ext>
            </a:extLst>
          </p:cNvPr>
          <p:cNvSpPr txBox="1"/>
          <p:nvPr/>
        </p:nvSpPr>
        <p:spPr>
          <a:xfrm>
            <a:off x="5472629" y="132447"/>
            <a:ext cx="45885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22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Shanancy Johnson</cp:lastModifiedBy>
  <cp:revision>2</cp:revision>
  <dcterms:created xsi:type="dcterms:W3CDTF">2013-01-27T09:14:16Z</dcterms:created>
  <dcterms:modified xsi:type="dcterms:W3CDTF">2025-04-30T02:15:42Z</dcterms:modified>
  <cp:category/>
</cp:coreProperties>
</file>