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360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FA69AAE0-49D5-4C8B-8BA2-55898C00E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C09DC4-5181-2BE5-66BF-71AA5C9E5D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794" r="8806"/>
          <a:stretch/>
        </p:blipFill>
        <p:spPr>
          <a:xfrm>
            <a:off x="-3" y="-4"/>
            <a:ext cx="5650980" cy="6857984"/>
          </a:xfrm>
          <a:custGeom>
            <a:avLst/>
            <a:gdLst/>
            <a:ahLst/>
            <a:cxnLst/>
            <a:rect l="l" t="t" r="r" b="b"/>
            <a:pathLst>
              <a:path w="7534640" h="6857984">
                <a:moveTo>
                  <a:pt x="0" y="0"/>
                </a:moveTo>
                <a:lnTo>
                  <a:pt x="7534640" y="0"/>
                </a:lnTo>
                <a:lnTo>
                  <a:pt x="7534640" y="3832811"/>
                </a:lnTo>
                <a:lnTo>
                  <a:pt x="7344853" y="3826712"/>
                </a:lnTo>
                <a:cubicBezTo>
                  <a:pt x="7344853" y="3826712"/>
                  <a:pt x="7341511" y="3826712"/>
                  <a:pt x="7341511" y="3826712"/>
                </a:cubicBezTo>
                <a:cubicBezTo>
                  <a:pt x="7274667" y="3823370"/>
                  <a:pt x="7211169" y="3823370"/>
                  <a:pt x="7144324" y="3820027"/>
                </a:cubicBezTo>
                <a:cubicBezTo>
                  <a:pt x="6913719" y="3820027"/>
                  <a:pt x="6683113" y="3820027"/>
                  <a:pt x="6455848" y="3820027"/>
                </a:cubicBezTo>
                <a:cubicBezTo>
                  <a:pt x="6231926" y="3910265"/>
                  <a:pt x="5987951" y="3833396"/>
                  <a:pt x="5767372" y="3903581"/>
                </a:cubicBezTo>
                <a:cubicBezTo>
                  <a:pt x="5533423" y="3900239"/>
                  <a:pt x="5312845" y="3970423"/>
                  <a:pt x="5082238" y="4000503"/>
                </a:cubicBezTo>
                <a:cubicBezTo>
                  <a:pt x="4908446" y="4013871"/>
                  <a:pt x="4731314" y="3997160"/>
                  <a:pt x="4570892" y="4067345"/>
                </a:cubicBezTo>
                <a:cubicBezTo>
                  <a:pt x="4447233" y="4124161"/>
                  <a:pt x="4350312" y="4197688"/>
                  <a:pt x="4483996" y="4348083"/>
                </a:cubicBezTo>
                <a:cubicBezTo>
                  <a:pt x="4644419" y="4344742"/>
                  <a:pt x="4627708" y="4598742"/>
                  <a:pt x="4788129" y="4561979"/>
                </a:cubicBezTo>
                <a:cubicBezTo>
                  <a:pt x="4754709" y="4678954"/>
                  <a:pt x="4641076" y="4618795"/>
                  <a:pt x="4600971" y="4705690"/>
                </a:cubicBezTo>
                <a:cubicBezTo>
                  <a:pt x="4684524" y="4779217"/>
                  <a:pt x="4844945" y="4725744"/>
                  <a:pt x="4871683" y="4879480"/>
                </a:cubicBezTo>
                <a:cubicBezTo>
                  <a:pt x="4838262" y="5039902"/>
                  <a:pt x="4945210" y="5019849"/>
                  <a:pt x="5032105" y="5029876"/>
                </a:cubicBezTo>
                <a:cubicBezTo>
                  <a:pt x="5239317" y="5049930"/>
                  <a:pt x="5439843" y="5063297"/>
                  <a:pt x="5643713" y="5096719"/>
                </a:cubicBezTo>
                <a:cubicBezTo>
                  <a:pt x="5693844" y="5106745"/>
                  <a:pt x="5810819" y="5083350"/>
                  <a:pt x="5800794" y="5186956"/>
                </a:cubicBezTo>
                <a:cubicBezTo>
                  <a:pt x="5790767" y="5270508"/>
                  <a:pt x="5700529" y="5240431"/>
                  <a:pt x="5643713" y="5243772"/>
                </a:cubicBezTo>
                <a:cubicBezTo>
                  <a:pt x="5329553" y="5283879"/>
                  <a:pt x="5012052" y="5220378"/>
                  <a:pt x="4701235" y="5223719"/>
                </a:cubicBezTo>
                <a:cubicBezTo>
                  <a:pt x="4664472" y="5223719"/>
                  <a:pt x="4657787" y="5334009"/>
                  <a:pt x="4577576" y="5297246"/>
                </a:cubicBezTo>
                <a:cubicBezTo>
                  <a:pt x="4788129" y="5397510"/>
                  <a:pt x="5767372" y="5424248"/>
                  <a:pt x="6094900" y="5477721"/>
                </a:cubicBezTo>
                <a:cubicBezTo>
                  <a:pt x="5754004" y="5858724"/>
                  <a:pt x="5429817" y="5628117"/>
                  <a:pt x="5159105" y="5842012"/>
                </a:cubicBezTo>
                <a:cubicBezTo>
                  <a:pt x="5159105" y="5842012"/>
                  <a:pt x="5212580" y="5842012"/>
                  <a:pt x="5443187" y="5912197"/>
                </a:cubicBezTo>
                <a:cubicBezTo>
                  <a:pt x="5627002" y="5969012"/>
                  <a:pt x="5536765" y="6049223"/>
                  <a:pt x="6001321" y="6202962"/>
                </a:cubicBezTo>
                <a:cubicBezTo>
                  <a:pt x="5824188" y="6253093"/>
                  <a:pt x="5593581" y="6156172"/>
                  <a:pt x="5506685" y="6416857"/>
                </a:cubicBezTo>
                <a:cubicBezTo>
                  <a:pt x="5643713" y="6463648"/>
                  <a:pt x="5807477" y="6420200"/>
                  <a:pt x="5904398" y="6543858"/>
                </a:cubicBezTo>
                <a:cubicBezTo>
                  <a:pt x="5934478" y="6580622"/>
                  <a:pt x="5964557" y="6604017"/>
                  <a:pt x="6001321" y="6624068"/>
                </a:cubicBezTo>
                <a:cubicBezTo>
                  <a:pt x="5984612" y="6630754"/>
                  <a:pt x="5964557" y="6637437"/>
                  <a:pt x="5951188" y="6644121"/>
                </a:cubicBezTo>
                <a:cubicBezTo>
                  <a:pt x="5977925" y="6667518"/>
                  <a:pt x="6663060" y="6794517"/>
                  <a:pt x="6836850" y="6797860"/>
                </a:cubicBezTo>
                <a:cubicBezTo>
                  <a:pt x="6761652" y="6822926"/>
                  <a:pt x="6636845" y="6844075"/>
                  <a:pt x="6553814" y="6856412"/>
                </a:cubicBezTo>
                <a:lnTo>
                  <a:pt x="6542822" y="6857984"/>
                </a:lnTo>
                <a:lnTo>
                  <a:pt x="0" y="6857984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2001B0-8062-E1FD-2E51-BA9AA9EDB142}"/>
              </a:ext>
            </a:extLst>
          </p:cNvPr>
          <p:cNvSpPr txBox="1"/>
          <p:nvPr/>
        </p:nvSpPr>
        <p:spPr>
          <a:xfrm>
            <a:off x="4470400" y="3032048"/>
            <a:ext cx="4129361" cy="16904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b="1" kern="120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+mj-lt"/>
                <a:ea typeface="+mj-ea"/>
                <a:cs typeface="+mj-cs"/>
              </a:rPr>
              <a:t>SoulSync</a:t>
            </a:r>
            <a:endParaRPr lang="en-US" sz="3800" b="1" kern="1200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 descr="SOULSYNC App.png">
            <a:extLst>
              <a:ext uri="{FF2B5EF4-FFF2-40B4-BE49-F238E27FC236}">
                <a16:creationId xmlns:a16="http://schemas.microsoft.com/office/drawing/2014/main" id="{3D70C352-5288-AE22-C18E-CDD9A8F40E6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40" r="54067" b="-2"/>
          <a:stretch/>
        </p:blipFill>
        <p:spPr>
          <a:xfrm>
            <a:off x="5650977" y="6"/>
            <a:ext cx="3493026" cy="3877247"/>
          </a:xfrm>
          <a:custGeom>
            <a:avLst/>
            <a:gdLst/>
            <a:ahLst/>
            <a:cxnLst/>
            <a:rect l="l" t="t" r="r" b="b"/>
            <a:pathLst>
              <a:path w="4538463" h="3877247">
                <a:moveTo>
                  <a:pt x="0" y="0"/>
                </a:moveTo>
                <a:lnTo>
                  <a:pt x="4538463" y="0"/>
                </a:lnTo>
                <a:lnTo>
                  <a:pt x="4538463" y="3437173"/>
                </a:lnTo>
                <a:lnTo>
                  <a:pt x="4530710" y="3429000"/>
                </a:lnTo>
                <a:cubicBezTo>
                  <a:pt x="4370289" y="3495842"/>
                  <a:pt x="4239946" y="3686344"/>
                  <a:pt x="4056129" y="3636211"/>
                </a:cubicBezTo>
                <a:cubicBezTo>
                  <a:pt x="3872313" y="3589422"/>
                  <a:pt x="3788760" y="3830055"/>
                  <a:pt x="3618310" y="3756528"/>
                </a:cubicBezTo>
                <a:cubicBezTo>
                  <a:pt x="3394389" y="3823371"/>
                  <a:pt x="3163783" y="3823371"/>
                  <a:pt x="2933176" y="3810002"/>
                </a:cubicBezTo>
                <a:cubicBezTo>
                  <a:pt x="2702570" y="3840081"/>
                  <a:pt x="2471962" y="3873503"/>
                  <a:pt x="2238015" y="3850107"/>
                </a:cubicBezTo>
                <a:cubicBezTo>
                  <a:pt x="2007408" y="3870161"/>
                  <a:pt x="1783486" y="3883529"/>
                  <a:pt x="1552880" y="3863476"/>
                </a:cubicBezTo>
                <a:cubicBezTo>
                  <a:pt x="1322274" y="3886870"/>
                  <a:pt x="1091667" y="3876844"/>
                  <a:pt x="864402" y="3860134"/>
                </a:cubicBezTo>
                <a:cubicBezTo>
                  <a:pt x="757455" y="3860134"/>
                  <a:pt x="653849" y="3856792"/>
                  <a:pt x="546902" y="3856792"/>
                </a:cubicBezTo>
                <a:cubicBezTo>
                  <a:pt x="404861" y="3850108"/>
                  <a:pt x="262821" y="3845095"/>
                  <a:pt x="120363" y="3840499"/>
                </a:cubicBezTo>
                <a:lnTo>
                  <a:pt x="0" y="3836632"/>
                </a:ln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4D5D08-FCBA-1AB1-AB1F-65BCA87AB289}"/>
              </a:ext>
            </a:extLst>
          </p:cNvPr>
          <p:cNvSpPr txBox="1"/>
          <p:nvPr/>
        </p:nvSpPr>
        <p:spPr>
          <a:xfrm>
            <a:off x="-2292" y="6384074"/>
            <a:ext cx="5740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003366"/>
                </a:solidFill>
              </a:defRPr>
            </a:pPr>
            <a:r>
              <a:rPr lang="en-US" sz="1400" dirty="0"/>
              <a:t>Coder: Mark A. Jefferson</a:t>
            </a:r>
          </a:p>
          <a:p>
            <a:pPr>
              <a:defRPr sz="2000">
                <a:solidFill>
                  <a:srgbClr val="003366"/>
                </a:solidFill>
              </a:defRPr>
            </a:pPr>
            <a:r>
              <a:rPr lang="en-US" sz="1400" dirty="0" err="1"/>
              <a:t>Orignial</a:t>
            </a:r>
            <a:r>
              <a:rPr lang="en-US" sz="1400" dirty="0"/>
              <a:t> code: https://github.com/MarkJefferson/SoulSync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88EAAC-D90A-C72B-10CC-0732432697EB}"/>
              </a:ext>
            </a:extLst>
          </p:cNvPr>
          <p:cNvSpPr txBox="1"/>
          <p:nvPr/>
        </p:nvSpPr>
        <p:spPr>
          <a:xfrm>
            <a:off x="4572003" y="4722457"/>
            <a:ext cx="457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003366"/>
                </a:solidFill>
              </a:defRPr>
            </a:pPr>
            <a:r>
              <a:rPr lang="en-US" dirty="0"/>
              <a:t>Empowering emotional wellness through mood tracking, AI-driven suggestions,</a:t>
            </a:r>
            <a:br>
              <a:rPr lang="en-US" dirty="0"/>
            </a:br>
            <a:r>
              <a:rPr lang="en-US" dirty="0"/>
              <a:t>and immediate crisis support — anytime, anywhere.</a:t>
            </a:r>
          </a:p>
        </p:txBody>
      </p:sp>
    </p:spTree>
    <p:extLst>
      <p:ext uri="{BB962C8B-B14F-4D97-AF65-F5344CB8AC3E}">
        <p14:creationId xmlns:p14="http://schemas.microsoft.com/office/powerpoint/2010/main" val="390400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39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mark jefferson</dc:creator>
  <cp:keywords/>
  <dc:description>generated using python-pptx</dc:description>
  <cp:lastModifiedBy>mark jefferson</cp:lastModifiedBy>
  <cp:revision>2</cp:revision>
  <dcterms:created xsi:type="dcterms:W3CDTF">2013-01-27T09:14:16Z</dcterms:created>
  <dcterms:modified xsi:type="dcterms:W3CDTF">2025-04-28T03:09:11Z</dcterms:modified>
  <cp:category/>
</cp:coreProperties>
</file>