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34" autoAdjust="0"/>
  </p:normalViewPr>
  <p:slideViewPr>
    <p:cSldViewPr snapToGrid="0">
      <p:cViewPr>
        <p:scale>
          <a:sx n="75" d="100"/>
          <a:sy n="75" d="100"/>
        </p:scale>
        <p:origin x="117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Kenemer" userId="4b10fc0652075e33" providerId="LiveId" clId="{19DF03D2-9E92-49FA-A04C-2FFAE738B741}"/>
    <pc:docChg chg="modSld">
      <pc:chgData name="Brandon Kenemer" userId="4b10fc0652075e33" providerId="LiveId" clId="{19DF03D2-9E92-49FA-A04C-2FFAE738B741}" dt="2021-12-02T22:06:46.253" v="19" actId="20577"/>
      <pc:docMkLst>
        <pc:docMk/>
      </pc:docMkLst>
      <pc:sldChg chg="modSp mod">
        <pc:chgData name="Brandon Kenemer" userId="4b10fc0652075e33" providerId="LiveId" clId="{19DF03D2-9E92-49FA-A04C-2FFAE738B741}" dt="2021-12-02T22:06:46.253" v="19" actId="20577"/>
        <pc:sldMkLst>
          <pc:docMk/>
          <pc:sldMk cId="2761801766" sldId="256"/>
        </pc:sldMkLst>
        <pc:spChg chg="mod">
          <ac:chgData name="Brandon Kenemer" userId="4b10fc0652075e33" providerId="LiveId" clId="{19DF03D2-9E92-49FA-A04C-2FFAE738B741}" dt="2021-12-02T22:06:46.253" v="19" actId="20577"/>
          <ac:spMkLst>
            <pc:docMk/>
            <pc:sldMk cId="2761801766" sldId="256"/>
            <ac:spMk id="41" creationId="{F59E5862-A6AB-438F-B200-125287238F3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21:50:49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4.1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4.4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0,'-5'0,"-6"5,-1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4.83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1,'-5'4,"-6"2,-6 0,0 4,-2-1,2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21:50:49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24575,'912'0'0,"-891"1"43,1 2-1,35 7 1,-35-5-790,48 4 1,-47-8-6080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01.84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06.98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 537,'1'-5,"1"0,1 0,-1 1,1-1,0 1,0-1,0 1,0 0,1 0,0 1,0-1,0 1,7-5,3-5,3-2,-4 3,0-1,0-1,11-15,-24 29,1-1,-1 0,1 0,-1 0,0 1,1-1,-1 0,0 0,1 0,-1 0,0 1,0-1,0 0,0 0,0 0,0 0,0 0,0 0,0 0,0 1,0-1,-1 0,1 0,0 0,-1 0,1 1,-1-1,1 0,-1 0,1 0,-1 1,1-1,-1 0,1 1,-1-1,0 1,0-1,1 1,-1-1,0 1,0-1,0 1,1 0,-1-1,0 1,0 0,0 0,0 0,0 0,0 0,1 0,-1 0,-1 0,-56-4,52 4,-53 2,35 0,1-2,-34-2,57 2,0 0,-1 0,1 0,0 0,-1 0,1 0,0 0,-1 0,1 0,0 0,-1 0,1 0,0 0,-1 0,1 0,0 0,-1 0,1 0,0-1,-1 1,1 0,0 0,-1 0,1 0,0-1,0 1,-1 0,1 0,0-1,0 1,0 0,-1-1,1 1,0 0,0 0,0-1,0 1,-1-1,14-7,25-2,261 7,-258 4,-790-1,738-1,0 0,0 0,0-1,0-1,1 1,-1-2,1 1,0-2,0 1,-9-7,-13-9,-46-39,48 35,-39-24,-3 0,45 29,-1 1,-40-19,66 36,1 0,-1 0,1 1,-1-1,1 1,-1-1,1 1,-1-1,1 1,-1 0,0 0,1 0,-1 0,0 0,1 0,-1 1,1-1,-1 0,-1 1,2 0,0 0,0 0,1-1,-1 1,0 0,1 0,-1 0,1-1,-1 1,1 0,-1 0,1 0,-1 0,1 0,0 0,0 0,0 0,0 0,-1 0,1 0,1 2,-1 2,1 0,0 0,0 0,0 0,0-1,1 1,0-1,0 1,0-1,6 9,0-5,0 0,0 0,0-1,1 0,0 0,1-1,-1-1,14 7,88 30,-49-21,-36-12,-21-9,-1 1,0 0,0 0,0 0,0 1,0-1,0 1,0 0,0 0,-1 1,1-1,-1 1,0 0,0-1,0 2,4 4,-6-8,-1 1,0 0,0-1,0 1,0 0,0-1,0 1,0 0,0-1,0 1,0 0,0-1,0 1,0 0,-1-1,1 1,0 0,0-1,-1 1,1 0,-1-1,1 1,0-1,-1 1,1-1,-1 1,1-1,-1 1,1-1,-1 0,0 1,1-1,-1 0,1 1,-1-1,0 0,1 0,-1 1,0-1,1 0,-1 0,0 0,0 0,-33 4,16-5,0-1,0-1,0-1,0-1,-21-8,24 7,0 1,0 0,-1 1,1 1,-1 1,0 0,-30 1,45 1,-1 0,0-1,0 1,0 1,0-1,0 0,1 0,-1 1,0-1,0 1,1 0,-1-1,0 1,1 0,-1 0,1 0,-1 0,1 0,-1 0,1 1,0-1,-1 0,1 1,0-1,0 1,0-1,0 1,0 0,1-1,-1 1,0 0,1-1,-1 1,1 0,0 0,-1 2,2-1,0 0,-1 0,1 0,0-1,1 1,-1 0,0-1,1 1,0 0,-1-1,1 0,0 1,0-1,0 0,1 0,-1 0,0 0,1-1,-1 1,1-1,4 3,29 9,0 0,1-2,42 6,43 12,-98-22,1-2,0-1,0-1,0-1,34-2,-98-3,0-2,1-1,-47-15,-9 0,-9-7,201 27,235 52,-187-18,-86-22,-26-5,46 3,13 0,-85-8,0 1,1 0,-1 0,-1 0,1 1,0 1,-1-1,14 10,-20-12,0-1,0 1,0 0,0-1,0 1,0 0,-1 0,1-1,0 1,-1 0,1 0,0 0,-1 0,1 0,-1 0,0 0,1 0,-1 0,0 0,0 1,1-1,-1 0,0 0,0 0,0 0,0 0,-1 2,0-1,0 0,0 0,0-1,0 1,-1 0,1 0,-1-1,1 1,-1-1,1 0,-1 1,0-1,-3 1,-8 5,-1 0,0-2,-18 6,26-9,-15 4,0-2,-1 0,1-1,-1-1,0-1,-34-2,40 0,0-1,0-1,0 0,0-1,0-1,1 0,0-1,0-1,-20-11,19 6,1-1,0-1,-24-29,30 31,-1 1,0 0,-1 0,0 1,0 1,-1 0,0 1,-26-14,21 14,11 5,0 0,0 0,-1 1,1 0,-1 0,1 0,-1 1,-12-1,19 2,-1 0,1 0,0 0,-1 0,1 0,0 0,0 0,-1 0,1 0,0 0,-1 0,1 0,0 0,0 0,-1 1,1-1,0 0,0 0,-1 0,1 1,0-1,0 0,0 0,-1 0,1 1,0-1,0 0,0 0,0 1,0-1,-1 0,1 1,0-1,0 0,0 0,0 1,0-1,0 0,0 1,0-1,9 14,17 8,85 45,2-5,121 48,-215-102,-9-5,0 1,0 0,0 1,-1 0,1 1,-1 0,0 0,-1 1,9 8,-65-31,2-7,-65-44,-11-7,-112-56,204 113,0 2,-2 1,-39-13,47 22,-1 1,1 1,-1 1,0 2,-36 2,19 0,81-3,217 3,-253-1,0-1,0 1,0 0,-1 0,1 0,0 1,0-1,-1 0,1 1,0 0,-1 0,0 0,1 0,-1 0,0 0,0 1,0-1,-1 1,1-1,0 1,-1-1,0 1,0 0,1 0,-2 0,1 0,0 0,0 4,0 0,0 0,0 1,-1-1,1 0,-2 0,1 1,-1-1,0 0,-1 0,1 0,-5 8,5-12,0-1,0 0,-1 0,1-1,-1 1,1 0,-1 0,0-1,0 1,0-1,0 0,0 1,0-1,0 0,0 0,0 0,-1-1,1 1,0 0,-1-1,1 0,0 1,-1-1,1 0,-1 0,1 0,0-1,-1 1,-2-1,-11-2,0-1,0-1,-19-7,10 3,106 42,102 37,-152-59,1-2,0-1,59 8,-67-13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08.22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745 390,'-8'-2,"1"1,-1-1,0 0,1-1,-1 1,1-2,-10-4,-9-5,-136-65,27 11,120 60,-62-26,1-4,-74-48,119 57,30 28,1 0,0 0,0-1,0 1,-1 0,1-1,0 1,0 0,0-1,0 1,0 0,0-1,0 1,0 0,0-1,0 1,0-1,0 1,0 0,0-1,0 1,0 0,0-1,0 1,0 0,1-1,-1 1,0 0,0-1,0 1,1 0,-1 0,0-1,23-5,10 5,0 2,1 0,46 10,98 29,-175-39,5 1,0 1,-1 0,1 0,-1 0,0 1,0 0,0 1,-1 0,9 7,48 58,-51-54,1 0,1-1,26 23,-4-11,-9-6,38 24,-49-37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0.11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1 171,'9'0,"0"-1,0-1,-1 0,17-5,25-5,20 6,1 4,93 8,-148-3,1 1,-1 0,1 1,-1 1,29 15,21 8,-45-21,-1 2,22 14,-21-12,41 17,-45-23,-11-5,0 1,-1 0,1 0,-1 0,0 0,0 1,1 0,-2 0,1 0,0 1,7 7,-12-10,1-1,-1 1,0-1,0 1,0 0,0-1,0 1,0 0,-1-1,1 1,0-1,0 1,0 0,0-1,-1 1,1-1,0 1,-1-1,1 1,0-1,-1 1,1-1,-1 1,1-1,0 1,-1-1,1 0,-1 1,1-1,-1 0,0 1,1-1,-1 0,1 0,-1 0,0 1,1-1,-1 0,1 0,-1 0,0 0,1 0,-1 0,-1 0,-32 4,32-4,-21 1,-1 0,0-2,0-1,0 0,1-2,0-1,-1-1,-34-13,30 8,1-2,1 0,-27-18,34 18,-18-14,-2 2,0 2,-62-26,85 43,1-1,0-1,0 0,1 0,-22-18,36 26,-1-1,1 1,0 0,-1 0,1-1,0 1,-1 0,1-1,0 1,0 0,-1-1,1 1,0 0,0-1,0 1,-1-1,1 1,0-1,0 1,0 0,0-1,0 1,0-1,0 1,0-1,0 1,0 0,0-1,0 1,0-1,0 1,1-1,-1 1,0 0,0-1,1 1,16-12,37-1,-45 11,51-7,1 2,0 3,109 7,-44-1,317-2,-890 0,593-2,164 5,-279 1,0 1,44 14,-47-12,0 0,1-1,31 1,-27-6,15 1,77 12,-74-7,0-3,0-2,64-5,85 5,-199-3,1 1,0 0,-1 1,1-1,-1 0,1 0,-1 1,1-1,-1 1,1-1,-1 1,1 0,-1-1,0 1,1 0,-1 0,0 0,2 2,-3-2,-1-1,1 1,0 0,-1 0,0 0,1-1,-1 1,1 0,-1-1,0 1,1 0,-1-1,0 1,0-1,0 1,1-1,-1 0,0 1,0-1,0 0,0 1,0-1,0 0,1 0,-1 0,0 0,0 0,0 0,0 0,0 0,-1-1,-109 5,85-4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2.70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787 227,'13'-2,"1"1,-1-2,0 0,-1-1,1 0,17-8,26-9,-52 20,0 1,-1-1,0 1,0-1,1 0,-1 0,0-1,0 1,0-1,0 1,0-1,0 0,-1 0,1 0,2-3,-6 3,-1 1,0 0,0 0,0 0,0 0,-1 0,1 0,0 1,0-1,0 1,-1-1,1 1,0 0,-1 0,1 0,-3 1,2-2,-15 2,0 0,0 1,0 1,-18 5,14-3,0-1,-28 2,-413-5,317-2,758 1,-644 1,21 0,0-1,0 1,1-2,-1 0,0 0,-18-5,29 6,0 0,-1 0,1 0,0 0,0 0,-1 0,1 0,0 0,-1 0,1 0,0-1,0 1,-1 0,1 0,0 0,0-1,0 1,-1 0,1 0,0 0,0-1,0 1,0 0,-1 0,1-1,0 1,0 0,0-1,0 1,0 0,0 0,0-1,0 1,0 0,0-1,0 1,0 0,0-1,10-8,19-5,6 3,1 1,1 1,0 2,0 2,0 1,57 2,-41 1,-11-1,-75 7,-57 8,51-7,-63 3,-273-10,438-21,-30 13,-9 2,1 1,-1 1,47-2,-40 5,49-10,-48 6,47-2,41-5,-80 6,42 0,-35 5,-20 0,0 1,-1 2,35 4,-57-1,-12 3,-17 6,21-11,-136 61,115-53,-1-1,0-1,-1-1,1-2,-2 0,1-2,0-1,-34-1,3-2,-6-2,0 4,-125 17,128-9,-2-4,1-2,-73-6,15 0,93 5,-13-1,40-2,0 1,0 0,1 0,-1 0,0 0,0 0,0 0,0 0,0 0,0 0,0 0,0 0,0 0,0 0,0 0,0-1,0 1,0 0,0 0,0 0,0 0,0 0,0 0,0 0,0 0,0 0,0 0,0-1,0 1,0 0,0 0,0 0,0 0,0 0,0 0,0 0,0 0,0 0,0 0,0-1,0 1,0 0,0 0,0 0,0 0,0 0,0 0,0 0,0 0,-1 0,1 0,0 0,0 0,0 0,0 0,0 0,0 0,0 0,0 0,-1 0,24-10,143-40,-147 44,-1 0,0 2,1 0,0 1,27-1,100 6,-52 1,-78-3,-11-1,-1 0,1 1,0 0,-1 0,1 0,0 1,-1-1,1 1,0 0,-1 0,0 1,1-1,7 5,-12-5,0-1,1 1,-1 0,0-1,0 1,0 0,0-1,0 1,0-1,0 1,0 0,0-1,-1 1,1 0,0-1,0 1,-1-1,1 1,0-1,0 1,-1-1,1 1,-1-1,1 1,-1-1,1 1,0-1,-1 1,1-1,-1 0,0 1,0-1,-23 18,19-15,-6 4,-27 22,36-28,0 1,0 0,0 0,0 0,1-1,-1 2,1-1,-1 0,1 0,0 0,0 1,0-1,0 0,-1 5,2-7,0 1,0 0,0-1,0 1,0-1,0 1,0 0,1-1,-1 1,0 0,0-1,0 1,1 0,-1-1,0 1,1-1,-1 1,1-1,-1 1,0-1,1 1,-1-1,1 1,0-1,-1 0,1 1,-1-1,2 1,23 2,24-11,-20 1,1 2,0 1,0 1,33 2,19-2,-2-10,-59 8,1 2,25-2,-30 5,14-1,1-1,0-1,32-8,-33 2,-29 7,-18 6,-15 5,-30 8,-70 10,62-15,-45 4,285-45,-180 30,-8 1,1 0,-1 1,1 0,0 1,-16 7,16-4,1-2,-1 0,-1-1,1 0,0-2,-18 2,44-5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3.36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17,'-377'0,"377"0,0-1,0 1,0 0,0 0,0 0,1 0,-1 0,0 0,0 0,0 0,0-1,0 1,0 0,0 0,0 0,0 0,0 0,0 0,0-1,0 1,0 0,0 0,0 0,0 0,0 0,0 0,0-1,0 1,0 0,0 0,0 0,0 0,0 0,0 0,0-1,-1 1,1 0,0 0,0 0,0 0,15-6,2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21:51:13.75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0,'4'0,"-2"5,-7 1,-2 5,-5 0,-5-2,-5 3,-2-2,2 4,0-2,9-2,11-4,11-2,3-1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95A26-7E87-4D4D-AAFB-25B099792CD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1815-521E-4F41-81FB-DB7BEB75E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1815-521E-4F41-81FB-DB7BEB75EA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DB2B-CBF4-43E9-81C1-A307D1655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9320-E710-4E4A-A1FE-A92A8B93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41A4-AF76-43E6-B220-5259FB5C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06EA-9EAB-4792-B4D9-B3A1857B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A6AE-3E92-4820-A378-51FD2E71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3905-2293-4152-B3C6-D3F79537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DD075-49D5-4C5F-A9F6-3A14A5F9B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4C11-1757-4566-B22B-D66BE6E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A578-8F80-45B3-B4A7-0A14019D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C8EF-5849-4194-9FD8-8421A150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FDC45-2525-4F81-B5E4-596DE801C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7CADD-E49E-4381-B566-05A5259C8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6BC0-4BCB-4FBA-9840-5335F8E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4BC3-33AD-4073-9113-B0DCC73F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4653-FA91-4B69-87E0-7FD0FC48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9D44-C626-4305-8334-9E12B1E8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A3A7-8BF8-432A-A5BF-B1FAFC0C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C5BA-EEAA-4DA7-9FAC-C83DA5A8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97F8-36BA-4D2D-9EC4-C2E23238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6800-AF67-4D85-B21C-BDFC076E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D8D7-60E8-44EC-ABFA-ECD7C65C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3B985-0C73-4984-9992-D658D527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52C4-F9E7-4877-8B3A-0331E861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7BB3-6388-4370-B305-1BF9A728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24D7-9F4A-4904-A7CF-5A61CA14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A55E-2106-4B3F-8E73-02DB0F7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FDC1-5E9E-4654-BC82-DB93ABF82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66896-36B4-4968-B529-C602799A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2A125-3D92-4D86-88C8-173EDFA6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27E5C-58FE-4E10-90DC-91E2304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5E178-C8A9-4917-A9BE-862A1983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910B-654F-4E41-A3DF-135CCB8D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EE35-8C71-4915-BDF1-FF2CEDBB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AF37-14FE-446A-898A-C550686A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3E84-27D2-4156-930B-5B920AD84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AB3E6-2B5D-4767-BAC6-A4E54BEBC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F748C-6061-45DF-8A9A-D7B09960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6BA4C-72C9-490F-AD68-50744A2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82744-CC00-4092-A249-E1806D43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AE8D-7DD5-474D-9802-8645A368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493D9-F68D-489E-B06B-7301A13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B735A-91C1-4009-898C-A14B1E20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A7F1-16CB-4CDC-B467-83535120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D93A9-9FB7-4B56-A244-16AF5DB9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5DCE-1D26-414D-AABD-036686D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56DAA-9A51-47D5-92E6-C6DF4C12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AF9F-1001-4669-847E-2CDEE6F9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B03F-0DF7-4639-A7F7-75EEEFFB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6B8AE-6630-4D5A-9648-A6559D38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D6D20-BB32-48DB-BDD7-F58AE719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44BE3-28A4-4D52-8912-DB84815F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A9405-7B45-408A-8EED-216284A2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0B08-4B0C-44AA-BE38-4CC25EB0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5CFE9-4B95-4B72-A43F-C945B3E52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A89E-37DB-434E-929E-19AD0D51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D61E9-0781-45D9-887B-008559E3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C374-ECE6-4E72-982F-BDF128C5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254E-3E65-4791-BA7D-F5A07364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6FC9D-796D-40C3-B90D-3175D36F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F137-110F-4A2A-AEA7-4A354B98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C544-FA98-4F7B-B36C-8E838A33A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85FC-57C2-4CC9-A562-9F6530AACCC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4216-23DF-4E97-8202-1FB39E0C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7369-7E0F-4308-8D37-EE8711FB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6928-1B09-4EB0-A8F5-03249B96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image" Target="../media/image12.png"/><Relationship Id="rId3" Type="http://schemas.openxmlformats.org/officeDocument/2006/relationships/image" Target="../media/image1.jpe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11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national Space Station image shows beauty of the world&amp;#39;s oceans | New  Scientist">
            <a:extLst>
              <a:ext uri="{FF2B5EF4-FFF2-40B4-BE49-F238E27FC236}">
                <a16:creationId xmlns:a16="http://schemas.microsoft.com/office/drawing/2014/main" id="{D26923E6-9532-40FB-A2CB-C9EFAC0B5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20" y="0"/>
            <a:ext cx="8784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4BC521D-6B92-4014-B573-AFA9042E6778}"/>
              </a:ext>
            </a:extLst>
          </p:cNvPr>
          <p:cNvGrpSpPr/>
          <p:nvPr/>
        </p:nvGrpSpPr>
        <p:grpSpPr>
          <a:xfrm>
            <a:off x="11071972" y="6818071"/>
            <a:ext cx="406080" cy="10440"/>
            <a:chOff x="11071972" y="6818071"/>
            <a:chExt cx="406080" cy="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75A064-6D70-442D-8C9E-51D880900222}"/>
                    </a:ext>
                  </a:extLst>
                </p14:cNvPr>
                <p14:cNvContentPartPr/>
                <p14:nvPr/>
              </p14:nvContentPartPr>
              <p14:xfrm>
                <a:off x="11181412" y="6827791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75A064-6D70-442D-8C9E-51D8809002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72412" y="68187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582AA9-322F-42DE-B2A5-4A1924C8901A}"/>
                    </a:ext>
                  </a:extLst>
                </p14:cNvPr>
                <p14:cNvContentPartPr/>
                <p14:nvPr/>
              </p14:nvContentPartPr>
              <p14:xfrm>
                <a:off x="11071972" y="6818071"/>
                <a:ext cx="406080" cy="1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582AA9-322F-42DE-B2A5-4A1924C890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63332" y="6809071"/>
                  <a:ext cx="42372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CCF377-EE9F-48CB-9F19-A7EC7C7979EE}"/>
                  </a:ext>
                </a:extLst>
              </p14:cNvPr>
              <p14:cNvContentPartPr/>
              <p14:nvPr/>
            </p14:nvContentPartPr>
            <p14:xfrm>
              <a:off x="11628532" y="699663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CCF377-EE9F-48CB-9F19-A7EC7C7979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74532" y="68889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303D19-77BA-406A-BD3D-69DE7801595E}"/>
                  </a:ext>
                </a:extLst>
              </p14:cNvPr>
              <p14:cNvContentPartPr/>
              <p14:nvPr/>
            </p14:nvContentPartPr>
            <p14:xfrm>
              <a:off x="11085652" y="6724111"/>
              <a:ext cx="484560" cy="24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303D19-77BA-406A-BD3D-69DE780159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31652" y="6616471"/>
                <a:ext cx="5922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641284-03DB-4F7A-AEF1-3AFBFE0B3CA1}"/>
                  </a:ext>
                </a:extLst>
              </p14:cNvPr>
              <p14:cNvContentPartPr/>
              <p14:nvPr/>
            </p14:nvContentPartPr>
            <p14:xfrm>
              <a:off x="10982692" y="6767311"/>
              <a:ext cx="271080" cy="14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641284-03DB-4F7A-AEF1-3AFBFE0B3C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29052" y="6659311"/>
                <a:ext cx="378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BD663B-8D90-4EB6-BD23-C897650F343C}"/>
                  </a:ext>
                </a:extLst>
              </p14:cNvPr>
              <p14:cNvContentPartPr/>
              <p14:nvPr/>
            </p14:nvContentPartPr>
            <p14:xfrm>
              <a:off x="11161252" y="6825991"/>
              <a:ext cx="746640" cy="132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BD663B-8D90-4EB6-BD23-C897650F34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07612" y="6717991"/>
                <a:ext cx="854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8A1083-0FA9-44F2-9902-85CCB6A40550}"/>
                  </a:ext>
                </a:extLst>
              </p14:cNvPr>
              <p14:cNvContentPartPr/>
              <p14:nvPr/>
            </p14:nvContentPartPr>
            <p14:xfrm>
              <a:off x="11494252" y="6776311"/>
              <a:ext cx="480240" cy="9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8A1083-0FA9-44F2-9902-85CCB6A405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40252" y="6668311"/>
                <a:ext cx="5878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F3E103-0512-4683-AE8A-4931138EA9F2}"/>
                  </a:ext>
                </a:extLst>
              </p14:cNvPr>
              <p14:cNvContentPartPr/>
              <p14:nvPr/>
            </p14:nvContentPartPr>
            <p14:xfrm>
              <a:off x="11631772" y="6841831"/>
              <a:ext cx="136080" cy="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F3E103-0512-4683-AE8A-4931138EA9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78132" y="6733831"/>
                <a:ext cx="243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0F2556-B6B4-4839-9D94-29124814E760}"/>
                  </a:ext>
                </a:extLst>
              </p14:cNvPr>
              <p14:cNvContentPartPr/>
              <p14:nvPr/>
            </p14:nvContentPartPr>
            <p14:xfrm>
              <a:off x="11687572" y="6818071"/>
              <a:ext cx="52920" cy="40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0F2556-B6B4-4839-9D94-29124814E7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33572" y="6710071"/>
                <a:ext cx="1605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EE40DC-EB3E-42BE-A321-B1F39D23C7D8}"/>
                  </a:ext>
                </a:extLst>
              </p14:cNvPr>
              <p14:cNvContentPartPr/>
              <p14:nvPr/>
            </p14:nvContentPartPr>
            <p14:xfrm>
              <a:off x="11787652" y="681807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EE40DC-EB3E-42BE-A321-B1F39D23C7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33652" y="67100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C03B0E-8751-45E6-A318-3593DDDE88BE}"/>
                  </a:ext>
                </a:extLst>
              </p14:cNvPr>
              <p14:cNvContentPartPr/>
              <p14:nvPr/>
            </p14:nvContentPartPr>
            <p14:xfrm>
              <a:off x="11757772" y="6827791"/>
              <a:ext cx="10440" cy="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C03B0E-8751-45E6-A318-3593DDDE88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703772" y="6719791"/>
                <a:ext cx="1180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A88EC8-16DA-4205-9A40-F66D5E0DAA5A}"/>
                  </a:ext>
                </a:extLst>
              </p14:cNvPr>
              <p14:cNvContentPartPr/>
              <p14:nvPr/>
            </p14:nvContentPartPr>
            <p14:xfrm>
              <a:off x="11717092" y="6837871"/>
              <a:ext cx="30960" cy="16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A88EC8-16DA-4205-9A40-F66D5E0DAA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663092" y="6730231"/>
                <a:ext cx="138600" cy="231840"/>
              </a:xfrm>
              <a:prstGeom prst="rect">
                <a:avLst/>
              </a:prstGeom>
            </p:spPr>
          </p:pic>
        </mc:Fallback>
      </mc:AlternateContent>
      <p:pic>
        <p:nvPicPr>
          <p:cNvPr id="1032" name="Picture 8" descr="Richard Simmons Gets Real – New Orleans Living Magazine">
            <a:extLst>
              <a:ext uri="{FF2B5EF4-FFF2-40B4-BE49-F238E27FC236}">
                <a16:creationId xmlns:a16="http://schemas.microsoft.com/office/drawing/2014/main" id="{E2D83D22-6683-4258-BE2B-C06F8073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75" y="1718796"/>
            <a:ext cx="6554419" cy="518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59E5862-A6AB-438F-B200-125287238F30}"/>
              </a:ext>
            </a:extLst>
          </p:cNvPr>
          <p:cNvSpPr txBox="1"/>
          <p:nvPr/>
        </p:nvSpPr>
        <p:spPr>
          <a:xfrm>
            <a:off x="0" y="71903"/>
            <a:ext cx="34079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Where in the World is Richard Simmons?</a:t>
            </a:r>
          </a:p>
          <a:p>
            <a:endParaRPr lang="en-US" sz="3600" dirty="0">
              <a:solidFill>
                <a:schemeClr val="bg1"/>
              </a:solidFill>
              <a:latin typeface="Abadi" panose="020B0604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Probably on the International Space Station...</a:t>
            </a: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And Here’s Where to Find Him!</a:t>
            </a:r>
          </a:p>
          <a:p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/Using code to track the ISS/</a:t>
            </a:r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Code by: Brandon Kenemer</a:t>
            </a:r>
          </a:p>
        </p:txBody>
      </p:sp>
    </p:spTree>
    <p:extLst>
      <p:ext uri="{BB962C8B-B14F-4D97-AF65-F5344CB8AC3E}">
        <p14:creationId xmlns:p14="http://schemas.microsoft.com/office/powerpoint/2010/main" val="276180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Kenemer</dc:creator>
  <cp:lastModifiedBy>Brandon Kenemer</cp:lastModifiedBy>
  <cp:revision>1</cp:revision>
  <dcterms:created xsi:type="dcterms:W3CDTF">2021-12-02T21:44:55Z</dcterms:created>
  <dcterms:modified xsi:type="dcterms:W3CDTF">2021-12-02T22:06:50Z</dcterms:modified>
</cp:coreProperties>
</file>