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64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7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1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093B-3FF8-42E0-9B84-B6851153027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7D12-B89D-4B09-8C56-BDA15F7E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14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A4239C-AC50-4E1E-AB12-8617B336F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9133" y="790300"/>
            <a:ext cx="4720018" cy="2387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badi" panose="020B0604020202020204" pitchFamily="34" charset="0"/>
              </a:rPr>
              <a:t>Staff-Checker</a:t>
            </a:r>
            <a:br>
              <a:rPr lang="en-US" sz="2600" dirty="0">
                <a:latin typeface="Abadi" panose="020B0604020202020204" pitchFamily="34" charset="0"/>
              </a:rPr>
            </a:br>
            <a:r>
              <a:rPr lang="en-US" sz="2200" dirty="0">
                <a:highlight>
                  <a:srgbClr val="000000"/>
                </a:highlight>
                <a:latin typeface="Abadi" panose="020B0604020202020204" pitchFamily="34" charset="0"/>
              </a:rPr>
              <a:t>A biometrics platform to checkmate irregularities of derelict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F2A-700D-4C97-B843-4E5DDED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93" y="5031582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Aharoni" panose="020B0604020202020204" pitchFamily="2" charset="-79"/>
              </a:rPr>
              <a:t>By: Emmanuel Adeyemi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Aharoni" panose="020B0604020202020204" pitchFamily="2" charset="-79"/>
              </a:rPr>
              <a:t>Based on a tutorial made by: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chemeClr val="tx1"/>
                </a:solidFill>
                <a:latin typeface="Bahnschrift SemiLight SemiConde" panose="020B0502040204020203" pitchFamily="34" charset="0"/>
              </a:rPr>
              <a:t>Przemysław</a:t>
            </a:r>
            <a:r>
              <a:rPr lang="en-US" sz="14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Light SemiConde" panose="020B0502040204020203" pitchFamily="34" charset="0"/>
              </a:rPr>
              <a:t>Pastuszka</a:t>
            </a:r>
            <a:endParaRPr lang="en-US" sz="1400" dirty="0">
              <a:solidFill>
                <a:schemeClr val="tx1"/>
              </a:solidFill>
              <a:latin typeface="Bahnschrift SemiLight SemiConde" panose="020B0502040204020203" pitchFamily="34" charset="0"/>
              <a:cs typeface="Aharoni" panose="020B0604020202020204" pitchFamily="2" charset="-79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E10594-1959-4488-B7F6-9E6752DC9C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r="1059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16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17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8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67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Bahnschrift SemiLight SemiConde</vt:lpstr>
      <vt:lpstr>Tw Cen MT</vt:lpstr>
      <vt:lpstr>Circuit</vt:lpstr>
      <vt:lpstr>Staff-Checker A biometrics platform to checkmate irregularities of derelict workers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Staff-Checker A biometrics platform to checkmate irregularities of derelict workers</dc:title>
  <dc:creator>Emmanuel ADEYEMI</dc:creator>
  <cp:lastModifiedBy>Emmanuel ADEYEMI</cp:lastModifiedBy>
  <cp:revision>4</cp:revision>
  <dcterms:created xsi:type="dcterms:W3CDTF">2020-12-02T20:52:33Z</dcterms:created>
  <dcterms:modified xsi:type="dcterms:W3CDTF">2020-12-02T21:12:02Z</dcterms:modified>
</cp:coreProperties>
</file>