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4"/>
  </p:sldMasterIdLst>
  <p:notesMasterIdLst>
    <p:notesMasterId r:id="rId6"/>
  </p:notesMasterIdLst>
  <p:handoutMasterIdLst>
    <p:handoutMasterId r:id="rId7"/>
  </p:handoutMasterIdLst>
  <p:sldIdLst>
    <p:sldId id="26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9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AEF700-9B0B-4359-8356-DCE7EE4E41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BF05B-06DB-4EC8-B476-CF95F9BD85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D6361-1E3C-4214-95E1-B8DE93421F8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1952E-79CD-4E03-AAEB-C22680419E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CA65F-8548-4E36-8331-FD471638BD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E0281-66A0-46B8-BDE2-AEF0C7453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3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9CFFA-1E2F-4435-8DD6-9B5CC3FF4505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DED1C-4656-4CF8-AD34-DC4A65BB3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29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3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1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39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1225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56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42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24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12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1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4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7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8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91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11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31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27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32B1D0-BF12-E75F-7C32-F7FF3E1496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8" r="31967" b="-1"/>
          <a:stretch/>
        </p:blipFill>
        <p:spPr>
          <a:xfrm>
            <a:off x="754" y="0"/>
            <a:ext cx="6948519" cy="68660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70859E-3785-8423-2E93-92A732D1F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6326" y="500927"/>
            <a:ext cx="4674636" cy="2495506"/>
          </a:xfrm>
        </p:spPr>
        <p:txBody>
          <a:bodyPr>
            <a:normAutofit fontScale="90000"/>
            <a:scene3d>
              <a:camera prst="obliqueBottomLeft"/>
              <a:lightRig rig="threePt" dir="t"/>
            </a:scene3d>
          </a:bodyPr>
          <a:lstStyle/>
          <a:p>
            <a:r>
              <a:rPr lang="en-US" sz="7500" cap="none">
                <a:ln w="0"/>
                <a:solidFill>
                  <a:schemeClr val="accent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Gill Sans Ultra Bold"/>
              </a:rPr>
              <a:t>Teeth </a:t>
            </a:r>
            <a:br>
              <a:rPr lang="en-US" sz="7500" cap="none">
                <a:ln w="0"/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Gill Sans Ultra Bold" panose="020B0A02020104020203" pitchFamily="34" charset="0"/>
              </a:rPr>
            </a:br>
            <a:r>
              <a:rPr lang="en-US" sz="7500" cap="none">
                <a:ln w="0"/>
                <a:solidFill>
                  <a:schemeClr val="accent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Gill Sans Ultra Bold"/>
              </a:rPr>
              <a:t>Term Trivia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F618D-4E51-2B06-2761-2469C1CCC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4426" y="2993617"/>
            <a:ext cx="4411606" cy="894555"/>
          </a:xfrm>
        </p:spPr>
        <p:txBody>
          <a:bodyPr>
            <a:normAutofit/>
          </a:bodyPr>
          <a:lstStyle/>
          <a:p>
            <a:r>
              <a:rPr lang="en-US" sz="1500" b="1">
                <a:solidFill>
                  <a:srgbClr val="242424"/>
                </a:solidFill>
                <a:latin typeface="-apple-system"/>
              </a:rPr>
              <a:t>By Nicole </a:t>
            </a:r>
            <a:r>
              <a:rPr lang="en-US" sz="1500" b="1" err="1">
                <a:solidFill>
                  <a:srgbClr val="242424"/>
                </a:solidFill>
                <a:latin typeface="-apple-system"/>
              </a:rPr>
              <a:t>Ogbuagu</a:t>
            </a:r>
            <a:r>
              <a:rPr lang="en-US" sz="1500" b="1">
                <a:solidFill>
                  <a:srgbClr val="242424"/>
                </a:solidFill>
                <a:latin typeface="-apple-system"/>
              </a:rPr>
              <a:t>, Ashana Vaudreuil, Jazmyne Lane, and Ziyah Anderson</a:t>
            </a: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4BBA3C91-2B57-CD48-D545-9E57160A1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273" y="3952184"/>
            <a:ext cx="5244349" cy="29095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0760B7-F49E-D8BA-2FA5-FAFBAE9D0C84}"/>
              </a:ext>
            </a:extLst>
          </p:cNvPr>
          <p:cNvSpPr txBox="1"/>
          <p:nvPr/>
        </p:nvSpPr>
        <p:spPr>
          <a:xfrm>
            <a:off x="613827" y="6145161"/>
            <a:ext cx="5722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Learn dental terms in fun way!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E8B64C-BFB0-DDA6-3BCB-AADC4A950BF8}"/>
              </a:ext>
            </a:extLst>
          </p:cNvPr>
          <p:cNvSpPr txBox="1"/>
          <p:nvPr/>
        </p:nvSpPr>
        <p:spPr>
          <a:xfrm>
            <a:off x="7846429" y="3612401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https://github.com/ksu-hmi/Teeth-Term-Trivia</a:t>
            </a:r>
          </a:p>
        </p:txBody>
      </p:sp>
    </p:spTree>
    <p:extLst>
      <p:ext uri="{BB962C8B-B14F-4D97-AF65-F5344CB8AC3E}">
        <p14:creationId xmlns:p14="http://schemas.microsoft.com/office/powerpoint/2010/main" val="365920730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123d5f51-dc29-4e5a-85aa-5ceb9337eed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9395E6D1D39C418A4573FE485E3278" ma:contentTypeVersion="13" ma:contentTypeDescription="Create a new document." ma:contentTypeScope="" ma:versionID="7c7d720ac61e173c1678e0324eafd6f6">
  <xsd:schema xmlns:xsd="http://www.w3.org/2001/XMLSchema" xmlns:xs="http://www.w3.org/2001/XMLSchema" xmlns:p="http://schemas.microsoft.com/office/2006/metadata/properties" xmlns:ns3="749192bc-38c2-4905-a8a6-e3cbf26cd25b" xmlns:ns4="123d5f51-dc29-4e5a-85aa-5ceb9337eed8" targetNamespace="http://schemas.microsoft.com/office/2006/metadata/properties" ma:root="true" ma:fieldsID="79d4206412e6ab47623221d5cf97c034" ns3:_="" ns4:_="">
    <xsd:import namespace="749192bc-38c2-4905-a8a6-e3cbf26cd25b"/>
    <xsd:import namespace="123d5f51-dc29-4e5a-85aa-5ceb9337eed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9192bc-38c2-4905-a8a6-e3cbf26cd2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3d5f51-dc29-4e5a-85aa-5ceb9337ee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BA7D41-7EBD-45D7-AFB8-22EF4BFA6BA2}">
  <ds:schemaRefs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  <ds:schemaRef ds:uri="http://purl.org/dc/dcmitype/"/>
    <ds:schemaRef ds:uri="http://schemas.openxmlformats.org/package/2006/metadata/core-properties"/>
    <ds:schemaRef ds:uri="123d5f51-dc29-4e5a-85aa-5ceb9337eed8"/>
    <ds:schemaRef ds:uri="749192bc-38c2-4905-a8a6-e3cbf26cd25b"/>
  </ds:schemaRefs>
</ds:datastoreItem>
</file>

<file path=customXml/itemProps2.xml><?xml version="1.0" encoding="utf-8"?>
<ds:datastoreItem xmlns:ds="http://schemas.openxmlformats.org/officeDocument/2006/customXml" ds:itemID="{904AA7A6-B2BD-431C-AF6D-91EDF059BD25}">
  <ds:schemaRefs>
    <ds:schemaRef ds:uri="123d5f51-dc29-4e5a-85aa-5ceb9337eed8"/>
    <ds:schemaRef ds:uri="749192bc-38c2-4905-a8a6-e3cbf26cd25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9C9275B-1E7E-409A-9467-302622C468D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</TotalTime>
  <Words>33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-apple-system</vt:lpstr>
      <vt:lpstr>Arial</vt:lpstr>
      <vt:lpstr>Calibri</vt:lpstr>
      <vt:lpstr>Gill Sans Ultra Bold</vt:lpstr>
      <vt:lpstr>Tw Cen MT</vt:lpstr>
      <vt:lpstr>Droplet</vt:lpstr>
      <vt:lpstr>Teeth  Term Trivia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Teeth  term trivia</dc:title>
  <dc:creator>Nicole Ogbuagu</dc:creator>
  <cp:lastModifiedBy>Nicole Ogbuagu</cp:lastModifiedBy>
  <cp:revision>4</cp:revision>
  <dcterms:created xsi:type="dcterms:W3CDTF">2022-11-28T20:16:33Z</dcterms:created>
  <dcterms:modified xsi:type="dcterms:W3CDTF">2022-11-29T14:44:03Z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0x010100859395E6D1D39C418A4573FE485E3278</vt:lpwstr>
  </property>
</Properties>
</file>