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25C891-E8EE-4AF5-A0AD-7DF751102859}" v="736" dt="2020-12-03T20:02:34.047"/>
    <p1510:client id="{46D970B0-236A-4422-87FF-E0230B0AA24A}" v="1" dt="2020-12-05T02:20:40.164"/>
    <p1510:client id="{DCF18C83-3299-FA4A-4260-8E4D37929D6E}" v="35" dt="2020-12-03T20:20:33.3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29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31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41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64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9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8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37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52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8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7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51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55" r:id="rId5"/>
    <p:sldLayoutId id="2147483749" r:id="rId6"/>
    <p:sldLayoutId id="2147483750" r:id="rId7"/>
    <p:sldLayoutId id="2147483751" r:id="rId8"/>
    <p:sldLayoutId id="2147483754" r:id="rId9"/>
    <p:sldLayoutId id="2147483752" r:id="rId10"/>
    <p:sldLayoutId id="214748375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7472B899-9BAA-4120-ABDF-C37ED56BD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16" y="251893"/>
            <a:ext cx="4320604" cy="2954840"/>
          </a:xfrm>
        </p:spPr>
        <p:txBody>
          <a:bodyPr>
            <a:normAutofit fontScale="90000"/>
          </a:bodyPr>
          <a:lstStyle/>
          <a:p>
            <a:r>
              <a:rPr lang="en-US" sz="3400">
                <a:solidFill>
                  <a:schemeClr val="tx1"/>
                </a:solidFill>
              </a:rPr>
              <a:t>Coders: IJEOMA IKEDUM and EVBUSOGIE SOGBESAN</a:t>
            </a:r>
            <a:br>
              <a:rPr lang="en-US" sz="3400" dirty="0">
                <a:solidFill>
                  <a:schemeClr val="tx1"/>
                </a:solidFill>
              </a:rPr>
            </a:br>
            <a:br>
              <a:rPr lang="en-US" sz="3400" dirty="0"/>
            </a:br>
            <a:r>
              <a:rPr lang="en-US" sz="3400">
                <a:solidFill>
                  <a:schemeClr val="tx1"/>
                </a:solidFill>
              </a:rPr>
              <a:t>LINK  TO CODE : </a:t>
            </a:r>
          </a:p>
          <a:p>
            <a:r>
              <a:rPr lang="en-US" sz="2400" dirty="0">
                <a:ea typeface="+mj-lt"/>
                <a:cs typeface="+mj-lt"/>
              </a:rPr>
              <a:t>https://github.com/ksu-hmi/Tele-health-App</a:t>
            </a:r>
            <a:endParaRPr lang="en-US" dirty="0"/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00A3985C-CBC2-4253-9162-41145611DA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84" r="1" b="9854"/>
          <a:stretch/>
        </p:blipFill>
        <p:spPr>
          <a:xfrm>
            <a:off x="4635092" y="10"/>
            <a:ext cx="7556906" cy="3383270"/>
          </a:xfrm>
          <a:prstGeom prst="rect">
            <a:avLst/>
          </a:prstGeom>
        </p:spPr>
      </p:pic>
      <p:cxnSp>
        <p:nvCxnSpPr>
          <p:cNvPr id="40" name="Straight Connector 36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429000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D55038B-E912-488F-A083-66E8581C01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22" r="-1" b="19918"/>
          <a:stretch/>
        </p:blipFill>
        <p:spPr>
          <a:xfrm>
            <a:off x="4635097" y="3474720"/>
            <a:ext cx="7556889" cy="33832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CAC34F-5ABE-4096-987B-7BC84B49F3EB}"/>
              </a:ext>
            </a:extLst>
          </p:cNvPr>
          <p:cNvSpPr txBox="1"/>
          <p:nvPr/>
        </p:nvSpPr>
        <p:spPr>
          <a:xfrm>
            <a:off x="4796287" y="4077419"/>
            <a:ext cx="491418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u="none" strike="noStrike" cap="all" dirty="0">
                <a:solidFill>
                  <a:srgbClr val="FFFFFF"/>
                </a:solidFill>
                <a:latin typeface="Univers"/>
              </a:rPr>
              <a:t>REVOLUTIONIZING PATIENT HEALTHCARE</a:t>
            </a:r>
            <a:r>
              <a:rPr lang="en-US" sz="2400" i="1" cap="all" dirty="0">
                <a:solidFill>
                  <a:srgbClr val="FFFFFF"/>
                </a:solidFill>
                <a:latin typeface="Univers"/>
              </a:rPr>
              <a:t>...your health medical diAgnosis and symptoms tracker right </a:t>
            </a:r>
            <a:r>
              <a:rPr lang="en-US" sz="2400" i="1" cap="all">
                <a:solidFill>
                  <a:srgbClr val="FFFFFF"/>
                </a:solidFill>
                <a:latin typeface="Univers"/>
              </a:rPr>
              <a:t>at  your fingertips </a:t>
            </a:r>
            <a:endParaRPr lang="en-US" sz="2400" i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5360E9-E379-47C4-8900-93F445E9C5D1}"/>
              </a:ext>
            </a:extLst>
          </p:cNvPr>
          <p:cNvSpPr txBox="1"/>
          <p:nvPr/>
        </p:nvSpPr>
        <p:spPr>
          <a:xfrm>
            <a:off x="6477540" y="338407"/>
            <a:ext cx="479916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cap="all">
                <a:ea typeface="+mn-lt"/>
                <a:cs typeface="+mn-lt"/>
              </a:rPr>
              <a:t>TELE-HEALTH APP</a:t>
            </a:r>
            <a:endParaRPr lang="en-US" sz="3200"/>
          </a:p>
        </p:txBody>
      </p:sp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44D43576-F7DD-4E7A-AC09-BFF5EE2D6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">
            <a:off x="5112588" y="1022228"/>
            <a:ext cx="1319842" cy="1305465"/>
          </a:xfrm>
          <a:prstGeom prst="rect">
            <a:avLst/>
          </a:prstGeom>
        </p:spPr>
      </p:pic>
      <p:pic>
        <p:nvPicPr>
          <p:cNvPr id="3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C255EB72-FC85-42EA-84D5-9F944AFC6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140000">
            <a:off x="834561" y="4006303"/>
            <a:ext cx="3030748" cy="24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243941"/>
      </a:dk2>
      <a:lt2>
        <a:srgbClr val="E2E8E2"/>
      </a:lt2>
      <a:accent1>
        <a:srgbClr val="D087D5"/>
      </a:accent1>
      <a:accent2>
        <a:srgbClr val="9F6DCC"/>
      </a:accent2>
      <a:accent3>
        <a:srgbClr val="9087D5"/>
      </a:accent3>
      <a:accent4>
        <a:srgbClr val="6D8ACC"/>
      </a:accent4>
      <a:accent5>
        <a:srgbClr val="65AEC9"/>
      </a:accent5>
      <a:accent6>
        <a:srgbClr val="5EB0A4"/>
      </a:accent6>
      <a:hlink>
        <a:srgbClr val="598E56"/>
      </a:hlink>
      <a:folHlink>
        <a:srgbClr val="7F7F7F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39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Univers</vt:lpstr>
      <vt:lpstr>Univers Condensed</vt:lpstr>
      <vt:lpstr>RetrospectVTI</vt:lpstr>
      <vt:lpstr>Coders: IJEOMA IKEDUM and EVBUSOGIE SOGBESAN  LINK  TO CODE :  https://github.com/ksu-hmi/Tele-health-App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ijeoma ikedum</dc:creator>
  <cp:lastModifiedBy>Ijeoma Ikedum</cp:lastModifiedBy>
  <cp:revision>165</cp:revision>
  <dcterms:created xsi:type="dcterms:W3CDTF">2020-12-03T15:49:32Z</dcterms:created>
  <dcterms:modified xsi:type="dcterms:W3CDTF">2020-12-05T02:20:40Z</dcterms:modified>
</cp:coreProperties>
</file>