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Fira Code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FiraCode-regular.fntdata"/><Relationship Id="rId7" Type="http://schemas.openxmlformats.org/officeDocument/2006/relationships/font" Target="fonts/FiraCod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036150" y="506238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2"/>
                </a:solidFill>
              </a:rPr>
              <a:t>The Right Remedy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456" name="Google Shape;456;p25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5"/>
          <p:cNvSpPr txBox="1"/>
          <p:nvPr>
            <p:ph idx="1" type="subTitle"/>
          </p:nvPr>
        </p:nvSpPr>
        <p:spPr>
          <a:xfrm>
            <a:off x="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original coder: https://github.com/jasonjjchen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458" name="Google Shape;458;p25"/>
          <p:cNvSpPr txBox="1"/>
          <p:nvPr>
            <p:ph idx="1" type="subTitle"/>
          </p:nvPr>
        </p:nvSpPr>
        <p:spPr>
          <a:xfrm>
            <a:off x="4520050" y="91525"/>
            <a:ext cx="46239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https://github.com/ksu-hmi/The-Right-Remedy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1390975" y="989975"/>
            <a:ext cx="56556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155CC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" sz="19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web_md_scrape:</a:t>
            </a:r>
            <a:endParaRPr sz="19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# Our </a:t>
            </a:r>
            <a:r>
              <a:rPr b="1" lang="en" sz="13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Python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project aims to: 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# D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etermine alternatives for user-inputted pharmaceuticals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# Hold a list of current pharmaceutical drugs used by the patient, and cross-check for potential interactions 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# Give alternatives to commonly found medications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name = </a:t>
            </a:r>
            <a:r>
              <a:rPr lang="en" sz="1900">
                <a:solidFill>
                  <a:srgbClr val="BF9000"/>
                </a:solidFill>
                <a:latin typeface="Fira Code"/>
                <a:ea typeface="Fira Code"/>
                <a:cs typeface="Fira Code"/>
                <a:sym typeface="Fira Code"/>
              </a:rPr>
              <a:t>“Talha Hashmi and Nicole Molinary”</a:t>
            </a:r>
            <a:endParaRPr sz="16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BF9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60" name="Google Shape;4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648" y="3680250"/>
            <a:ext cx="2032502" cy="8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