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/>
    <p:restoredTop sz="94694"/>
  </p:normalViewPr>
  <p:slideViewPr>
    <p:cSldViewPr snapToGrid="0" snapToObjects="1" showGuides="1">
      <p:cViewPr varScale="1">
        <p:scale>
          <a:sx n="88" d="100"/>
          <a:sy n="88" d="100"/>
        </p:scale>
        <p:origin x="66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388" y="1092784"/>
            <a:ext cx="7089962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388" y="2952540"/>
            <a:ext cx="7089962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9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87" y="342900"/>
            <a:ext cx="7089963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2856" y="1614770"/>
            <a:ext cx="3982494" cy="249106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388" y="1614770"/>
            <a:ext cx="2799096" cy="249106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87" y="342900"/>
            <a:ext cx="7089963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03694" y="1667435"/>
            <a:ext cx="3611656" cy="272835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387" y="1667434"/>
            <a:ext cx="3146613" cy="27283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88" y="102393"/>
            <a:ext cx="708996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9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5388" y="273844"/>
            <a:ext cx="5003987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88" y="1282304"/>
            <a:ext cx="7089962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388" y="3442098"/>
            <a:ext cx="7089962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88" y="102393"/>
            <a:ext cx="7089962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5388" y="1646482"/>
            <a:ext cx="3089462" cy="254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6482"/>
            <a:ext cx="3886200" cy="254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88" y="34981"/>
            <a:ext cx="7091153" cy="12029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387" y="1260872"/>
            <a:ext cx="342586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5387" y="1878806"/>
            <a:ext cx="3425867" cy="276344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1953" y="1260872"/>
            <a:ext cx="342586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1953" y="1878806"/>
            <a:ext cx="3425868" cy="276344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88" y="102393"/>
            <a:ext cx="7089962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6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12E2D8-00CB-5140-BB91-9493BB5661E3}"/>
              </a:ext>
            </a:extLst>
          </p:cNvPr>
          <p:cNvSpPr/>
          <p:nvPr userDrawn="1"/>
        </p:nvSpPr>
        <p:spPr>
          <a:xfrm>
            <a:off x="-1" y="0"/>
            <a:ext cx="1110953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18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5388" y="102393"/>
            <a:ext cx="708996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388" y="1676399"/>
            <a:ext cx="7089962" cy="295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5388" y="4767263"/>
            <a:ext cx="18825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ED90-F502-4641-A266-2613A07AD3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3129" y="4767263"/>
            <a:ext cx="25919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2BCB-C041-444D-BD7B-C9C0A2650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808" y="681304"/>
            <a:ext cx="7089962" cy="17907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ValuChain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36E9-7C4D-E64E-B98F-03178A182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…a billion-dollar annual stream of income.</a:t>
            </a:r>
          </a:p>
        </p:txBody>
      </p:sp>
      <p:pic>
        <p:nvPicPr>
          <p:cNvPr id="1028" name="Picture 4" descr="How You Can Create 11 Income Streams by Monetizing Your Expertise | Inc.com">
            <a:extLst>
              <a:ext uri="{FF2B5EF4-FFF2-40B4-BE49-F238E27FC236}">
                <a16:creationId xmlns:a16="http://schemas.microsoft.com/office/drawing/2014/main" id="{36C1FE64-88FA-8278-19D2-08055C37D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490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5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45FF-260B-C106-0507-E598334E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CE49-F626-9C88-7869-717DDE7E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billions in USD spent by Pharma companies in advertorials which sometimes do not get to the desired key opinion leaders</a:t>
            </a:r>
          </a:p>
          <a:p>
            <a:r>
              <a:rPr lang="en-US" dirty="0"/>
              <a:t>Think about the enormous resources being wasted for not seeing the right provider for the right medical condition</a:t>
            </a:r>
          </a:p>
          <a:p>
            <a:r>
              <a:rPr lang="en-US" dirty="0"/>
              <a:t>Target? Yes! Pharmaceutical companies and millions who seek professional healthcare services.</a:t>
            </a:r>
          </a:p>
        </p:txBody>
      </p:sp>
    </p:spTree>
    <p:extLst>
      <p:ext uri="{BB962C8B-B14F-4D97-AF65-F5344CB8AC3E}">
        <p14:creationId xmlns:p14="http://schemas.microsoft.com/office/powerpoint/2010/main" val="257513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BFB-ECE0-585C-51B8-70CABFAE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</a:t>
            </a:r>
            <a:r>
              <a:rPr lang="en-US" dirty="0" err="1"/>
              <a:t>ValuChain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4F91-D299-CE96-A3C3-1A97E650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 GIS-enabled monthly update of HCPs list in different therapeutic areas of medicine to help pharma companies in HCPs engagement and feedback monitoring on therapies.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To help individuals seek the right medical information/consultations without ambiguity (the right information from the right doctor)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3FF8-5C0E-DE7D-E9F9-CA85BF9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331" y="2074479"/>
            <a:ext cx="7089962" cy="994172"/>
          </a:xfrm>
        </p:spPr>
        <p:txBody>
          <a:bodyPr/>
          <a:lstStyle/>
          <a:p>
            <a:r>
              <a:rPr lang="en-US" dirty="0"/>
              <a:t>Let’s build, let’s reap!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EAEC-43E7-AB78-A329-71CBE0E8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141" y="3214915"/>
            <a:ext cx="7089962" cy="1277682"/>
          </a:xfrm>
        </p:spPr>
        <p:txBody>
          <a:bodyPr>
            <a:normAutofit lnSpcReduction="10000"/>
          </a:bodyPr>
          <a:lstStyle/>
          <a:p>
            <a:r>
              <a:rPr lang="en-US" sz="8800" dirty="0"/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0052C8-8BE4-3950-3B85-F3D8990306CB}"/>
              </a:ext>
            </a:extLst>
          </p:cNvPr>
          <p:cNvSpPr txBox="1">
            <a:spLocks/>
          </p:cNvSpPr>
          <p:nvPr/>
        </p:nvSpPr>
        <p:spPr>
          <a:xfrm>
            <a:off x="1519731" y="337031"/>
            <a:ext cx="708996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ValuChain</a:t>
            </a:r>
            <a:r>
              <a:rPr lang="en-US" dirty="0"/>
              <a:t> is not a </a:t>
            </a:r>
            <a:r>
              <a:rPr lang="en-US" dirty="0" err="1"/>
              <a:t>medApp</a:t>
            </a:r>
            <a:r>
              <a:rPr lang="en-US" dirty="0"/>
              <a:t>, but a complete money-spinning machine</a:t>
            </a:r>
          </a:p>
        </p:txBody>
      </p:sp>
    </p:spTree>
    <p:extLst>
      <p:ext uri="{BB962C8B-B14F-4D97-AF65-F5344CB8AC3E}">
        <p14:creationId xmlns:p14="http://schemas.microsoft.com/office/powerpoint/2010/main" val="360847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140</Words>
  <Application>Microsoft Office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The ValuChain</vt:lpstr>
      <vt:lpstr>The market…</vt:lpstr>
      <vt:lpstr>Meet the ValuChain…</vt:lpstr>
      <vt:lpstr>Let’s build, let’s reap!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MBANUGO, Olu James</dc:creator>
  <cp:lastModifiedBy>Olu Mbanugo</cp:lastModifiedBy>
  <cp:revision>6</cp:revision>
  <dcterms:created xsi:type="dcterms:W3CDTF">2019-08-16T16:35:49Z</dcterms:created>
  <dcterms:modified xsi:type="dcterms:W3CDTF">2023-11-29T01:50:49Z</dcterms:modified>
</cp:coreProperties>
</file>