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75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18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6232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50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0199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54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9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8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7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projects.org/hospital-management-system-in-python-with-source-co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BDF98-3386-47D5-B502-FEB997E4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16" y="202105"/>
            <a:ext cx="4751520" cy="21976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alisto MT" panose="02040603050505030304" pitchFamily="18" charset="0"/>
              </a:rPr>
              <a:t>PATIENT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193C0-5739-49A7-89F5-484BFA82B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181" y="2380814"/>
            <a:ext cx="4827866" cy="99738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App to manage patient admission, billing, provider selection and insurance</a:t>
            </a:r>
          </a:p>
        </p:txBody>
      </p:sp>
      <p:sp useBgFill="1">
        <p:nvSpPr>
          <p:cNvPr id="1029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535C0-1ADD-4020-A829-A5B53CF6F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1"/>
          <a:stretch/>
        </p:blipFill>
        <p:spPr bwMode="auto">
          <a:xfrm>
            <a:off x="1667483" y="1097060"/>
            <a:ext cx="4317905" cy="43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oup 7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2E5879-C782-4959-B85F-2130F10E6396}"/>
              </a:ext>
            </a:extLst>
          </p:cNvPr>
          <p:cNvSpPr txBox="1"/>
          <p:nvPr/>
        </p:nvSpPr>
        <p:spPr>
          <a:xfrm>
            <a:off x="7221522" y="3341469"/>
            <a:ext cx="4228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Coders: Neelam Nosheen, Reddy Bhavya Gudi, Humera Asfandiyar</a:t>
            </a:r>
          </a:p>
          <a:p>
            <a:endParaRPr lang="en-US" dirty="0"/>
          </a:p>
          <a:p>
            <a:r>
              <a:rPr lang="en-US" dirty="0"/>
              <a:t>Original coder: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Tushar Borole</a:t>
            </a:r>
          </a:p>
          <a:p>
            <a:r>
              <a:rPr lang="en-US" dirty="0">
                <a:hlinkClick r:id="rId3"/>
              </a:rPr>
              <a:t>Hospital Management System In PYTHON With Source Code - Source Code &amp; Projects (code-projects.org)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33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Calisto MT</vt:lpstr>
      <vt:lpstr>Century Gothic</vt:lpstr>
      <vt:lpstr>Segoe UI</vt:lpstr>
      <vt:lpstr>Wingdings 3</vt:lpstr>
      <vt:lpstr>Slice</vt:lpstr>
      <vt:lpstr>PATIENT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SYSTEM</dc:title>
  <dc:creator>Reddy Bhavya Gudi</dc:creator>
  <cp:lastModifiedBy>Reddy Bhavya Gudi</cp:lastModifiedBy>
  <cp:revision>1</cp:revision>
  <dcterms:created xsi:type="dcterms:W3CDTF">2021-11-30T13:08:47Z</dcterms:created>
  <dcterms:modified xsi:type="dcterms:W3CDTF">2021-11-30T13:47:22Z</dcterms:modified>
</cp:coreProperties>
</file>