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5cb39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5cb39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Loss 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A. &amp; Nika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6th,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447525" y="16031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focus to is to help individuals keep track of daily caloric intake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daily meals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Assists with daily calories to help reduce/maintain weight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43" y="2714300"/>
            <a:ext cx="2646476" cy="17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