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5AA2-DA85-4712-BF82-898B44048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B53C6-8E40-44B8-AD28-28392C318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2DAEF-0408-45D6-9D5C-D4BF6205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A66AF-0DDF-4ECC-91E9-ED39E719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5AF73-CE15-4E2D-949E-26625E0F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1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EA97-E991-4DD0-87F0-2405FF6F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AC88-9115-4C93-B76C-DA499E0CC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A874C-0C68-4A7A-ACFC-58B194BA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9A7E0-6577-4BB6-A96D-C4841E2B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4DAFD-F6C1-45E7-9917-3890D80C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6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584A5-86C8-42CE-A4BD-9EF1B1150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78937-C1E8-450B-B85A-F321BA1AA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CD500-0B38-45E0-804E-7D40E8F5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61392-C662-40A1-91BC-54258B01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7EDEC-A499-4036-9EF8-EE7B0A82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5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A8BE-99F7-4A57-A944-7254450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9AE6-2F77-4DCC-89F4-B4F42C9E0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0AC3F-5DF6-4B24-932A-426963EE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63593-6E0A-4A71-82A2-D6227113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4219C-D528-416C-AF8D-D3591CD8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9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452E-38B9-4CC5-A7B0-04F3394D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12D5-3649-431E-A5B2-A8816765F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48058-ED53-4A8A-A334-BEEC1C04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E722-9EB4-4BA5-B83A-F52E5C9E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1ABB1-963B-40E8-B580-D1744503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4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3F2A-620D-4B95-A2C3-04589841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6DD9-A096-40F6-B16A-30BA2A5FB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8512E-A73C-4CA7-BD9B-F1C9441B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8E432-6159-412C-B7CD-FE2C521D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C98D6-8BFC-41BB-9F7F-A39499C5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CCB9F-7AE9-443D-8329-0BC19E80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2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83B8-D7B1-4F5E-BA80-FC1E694D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3B303-C1FF-4EEB-AE61-C1DA4A229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18B44-D584-473A-B665-A5CB3ADC4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E6236-B4F4-4185-8FA0-68BB58B4C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4D7B9-9E5C-4FFF-9CA1-401C96637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BDFCC-62BD-4388-A066-882F7573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0245A-ACB6-4013-9CA3-6B79AD78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C5437-C866-4B0C-B2C4-778D4CCD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0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36D6-FEBC-4B99-A8D7-BF2EA17A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B9D81-3C18-43DA-A519-0315B83F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A9D7C-038D-4670-8A8E-FEF981A9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A643-A6F9-4AD0-8786-892267E1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3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E5C12-5FE0-4444-B915-1C440776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5A6A2-8DAC-4098-963E-E28F4BE5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F9E82-2432-4D4C-98BD-1A1B5480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0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210D-059C-438E-90C5-FAA2B73F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9229C-7B56-4FDF-BA71-767F1B94F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C141A-FE3B-4ACC-9259-6D57CB5AB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85DE7-0C0A-4504-8B93-C0DB5E64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D5A27-99B8-4791-A314-5F0F39AA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C50AE-EFD0-4518-8661-716580CC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6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CCC0-15B1-4A11-9AB5-C09D8D27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9B5CA-C249-48AA-994B-CBFF20C12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5BDA2-2944-4C41-ADBC-58D8C1226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DBA0C-3643-4E8D-AF0A-77148291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B5265-B22D-4C9B-B680-171F0B54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5E4E5-A7C0-4AF4-834C-25C5D957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7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84596-6166-427B-B4FD-1D055096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DF63B-B174-4BD1-905F-C3B6EC378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30A0A-3F7E-42E1-8737-A5C716AF5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D4F6-55D5-4E82-85BD-2662774579E1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722D2-4B39-443A-886B-5CC2CCEFC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0FB9C-0745-4FBD-AEC4-F0F760BAB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29492-5E55-40F4-8514-92911638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3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BE4730-5452-4AF5-B7CC-1673D6B0B0F9}"/>
              </a:ext>
            </a:extLst>
          </p:cNvPr>
          <p:cNvSpPr txBox="1"/>
          <p:nvPr/>
        </p:nvSpPr>
        <p:spPr>
          <a:xfrm>
            <a:off x="360899" y="327378"/>
            <a:ext cx="13151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Cooper Black" panose="0208090404030B020404" pitchFamily="18" charset="0"/>
                <a:ea typeface="Segoe UI Black" panose="020B0A02040204020203" pitchFamily="34" charset="0"/>
                <a:cs typeface="Aharoni" panose="02010803020104030203" pitchFamily="2" charset="-79"/>
              </a:rPr>
              <a:t>Crypto and Stock Market Portfolio Display Apps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B4BB6-4973-469E-8FD6-F0D66F9CF10E}"/>
              </a:ext>
            </a:extLst>
          </p:cNvPr>
          <p:cNvSpPr txBox="1"/>
          <p:nvPr/>
        </p:nvSpPr>
        <p:spPr>
          <a:xfrm>
            <a:off x="1411056" y="973709"/>
            <a:ext cx="11087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oper Black" panose="0208090404030B020404" pitchFamily="18" charset="0"/>
              </a:rPr>
              <a:t>Allow users to build custom crypto/stock portfolios and display real time price updates!</a:t>
            </a:r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00791460-B71C-478D-8F38-9742E4D22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19" y="4006820"/>
            <a:ext cx="2606377" cy="2171210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44D6C0C6-0000-43F3-B04A-E516D6310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52" y="1541902"/>
            <a:ext cx="6469225" cy="1887098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0B74521E-BA5A-49BC-9DE2-CE71035F9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19" y="3868409"/>
            <a:ext cx="3260059" cy="20158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343441-FC18-4E78-BDAD-4D408B16C5D7}"/>
              </a:ext>
            </a:extLst>
          </p:cNvPr>
          <p:cNvSpPr txBox="1"/>
          <p:nvPr/>
        </p:nvSpPr>
        <p:spPr>
          <a:xfrm>
            <a:off x="10249563" y="2212500"/>
            <a:ext cx="1912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Created by:</a:t>
            </a:r>
          </a:p>
          <a:p>
            <a:endParaRPr lang="en-US" dirty="0">
              <a:latin typeface="Cooper Black" panose="0208090404030B020404" pitchFamily="18" charset="0"/>
            </a:endParaRPr>
          </a:p>
          <a:p>
            <a:r>
              <a:rPr lang="en-US" dirty="0" err="1">
                <a:latin typeface="Cooper Black" panose="0208090404030B020404" pitchFamily="18" charset="0"/>
              </a:rPr>
              <a:t>Yesake</a:t>
            </a:r>
            <a:r>
              <a:rPr lang="en-US" dirty="0">
                <a:latin typeface="Cooper Black" panose="0208090404030B020404" pitchFamily="18" charset="0"/>
              </a:rPr>
              <a:t> </a:t>
            </a:r>
            <a:r>
              <a:rPr lang="en-US" dirty="0" err="1">
                <a:latin typeface="Cooper Black" panose="0208090404030B020404" pitchFamily="18" charset="0"/>
              </a:rPr>
              <a:t>Abaye</a:t>
            </a:r>
            <a:endParaRPr lang="en-US" dirty="0">
              <a:latin typeface="Cooper Black" panose="0208090404030B020404" pitchFamily="18" charset="0"/>
            </a:endParaRPr>
          </a:p>
          <a:p>
            <a:r>
              <a:rPr lang="en-US" dirty="0">
                <a:latin typeface="Cooper Black" panose="0208090404030B020404" pitchFamily="18" charset="0"/>
              </a:rPr>
              <a:t>Eric Gaare</a:t>
            </a:r>
          </a:p>
          <a:p>
            <a:r>
              <a:rPr lang="en-US" dirty="0" err="1">
                <a:latin typeface="Cooper Black" panose="0208090404030B020404" pitchFamily="18" charset="0"/>
              </a:rPr>
              <a:t>Mumbi</a:t>
            </a:r>
            <a:r>
              <a:rPr lang="en-US" dirty="0">
                <a:latin typeface="Cooper Black" panose="0208090404030B020404" pitchFamily="18" charset="0"/>
              </a:rPr>
              <a:t> </a:t>
            </a:r>
            <a:r>
              <a:rPr lang="en-US" dirty="0" err="1">
                <a:latin typeface="Cooper Black" panose="0208090404030B020404" pitchFamily="18" charset="0"/>
              </a:rPr>
              <a:t>Kairu</a:t>
            </a:r>
            <a:endParaRPr lang="en-US" dirty="0">
              <a:latin typeface="Cooper Black" panose="0208090404030B020404" pitchFamily="18" charset="0"/>
            </a:endParaRPr>
          </a:p>
          <a:p>
            <a:r>
              <a:rPr lang="en-US" dirty="0">
                <a:latin typeface="Cooper Black" panose="0208090404030B020404" pitchFamily="18" charset="0"/>
              </a:rPr>
              <a:t>Erna Mercier</a:t>
            </a:r>
          </a:p>
          <a:p>
            <a:r>
              <a:rPr lang="en-US" dirty="0">
                <a:latin typeface="Cooper Black" panose="0208090404030B020404" pitchFamily="18" charset="0"/>
              </a:rPr>
              <a:t>Usen </a:t>
            </a:r>
            <a:r>
              <a:rPr lang="en-US" dirty="0" err="1">
                <a:latin typeface="Cooper Black" panose="0208090404030B020404" pitchFamily="18" charset="0"/>
              </a:rPr>
              <a:t>Usen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8334E7-78C5-4D00-9DA6-CE74C8FEBEAD}"/>
              </a:ext>
            </a:extLst>
          </p:cNvPr>
          <p:cNvSpPr txBox="1"/>
          <p:nvPr/>
        </p:nvSpPr>
        <p:spPr>
          <a:xfrm>
            <a:off x="3400741" y="6462111"/>
            <a:ext cx="6084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oper Black" panose="0208090404030B020404" pitchFamily="18" charset="0"/>
              </a:rPr>
              <a:t>https://github.com/ksu-hmi/cryptostockportfolio</a:t>
            </a:r>
          </a:p>
        </p:txBody>
      </p:sp>
    </p:spTree>
    <p:extLst>
      <p:ext uri="{BB962C8B-B14F-4D97-AF65-F5344CB8AC3E}">
        <p14:creationId xmlns:p14="http://schemas.microsoft.com/office/powerpoint/2010/main" val="49397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Gaare</dc:creator>
  <cp:lastModifiedBy>Eric Gaare</cp:lastModifiedBy>
  <cp:revision>5</cp:revision>
  <dcterms:created xsi:type="dcterms:W3CDTF">2021-12-02T07:49:46Z</dcterms:created>
  <dcterms:modified xsi:type="dcterms:W3CDTF">2021-12-02T08:58:11Z</dcterms:modified>
</cp:coreProperties>
</file>