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72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E5AA2-DA85-4712-BF82-898B440487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AB53C6-8E40-44B8-AD28-28392C3188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A2DAEF-0408-45D6-9D5C-D4BF62052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3D4F6-55D5-4E82-85BD-2662774579E1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BA66AF-0DDF-4ECC-91E9-ED39E7199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15AF73-CE15-4E2D-949E-26625E0FC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29492-5E55-40F4-8514-929116382A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611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5EA97-E991-4DD0-87F0-2405FF6FF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F4AC88-9115-4C93-B76C-DA499E0CC2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6A874C-0C68-4A7A-ACFC-58B194BA8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3D4F6-55D5-4E82-85BD-2662774579E1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09A7E0-6577-4BB6-A96D-C4841E2BA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4DAFD-F6C1-45E7-9917-3890D80C7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29492-5E55-40F4-8514-929116382A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560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3584A5-86C8-42CE-A4BD-9EF1B11506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878937-C1E8-450B-B85A-F321BA1AAB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DCD500-0B38-45E0-804E-7D40E8F57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3D4F6-55D5-4E82-85BD-2662774579E1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E61392-C662-40A1-91BC-54258B01D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77EDEC-A499-4036-9EF8-EE7B0A82B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29492-5E55-40F4-8514-929116382A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958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5A8BE-99F7-4A57-A944-7254450CB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29AE6-2F77-4DCC-89F4-B4F42C9E0D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0AC3F-5DF6-4B24-932A-426963EE5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3D4F6-55D5-4E82-85BD-2662774579E1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E63593-6E0A-4A71-82A2-D6227113D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F4219C-D528-416C-AF8D-D3591CD82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29492-5E55-40F4-8514-929116382A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698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C452E-38B9-4CC5-A7B0-04F3394D6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5412D5-3649-431E-A5B2-A8816765FD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A48058-ED53-4A8A-A334-BEEC1C04B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3D4F6-55D5-4E82-85BD-2662774579E1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BFE722-9EB4-4BA5-B83A-F52E5C9E0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11ABB1-963B-40E8-B580-D17445032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29492-5E55-40F4-8514-929116382A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344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63F2A-620D-4B95-A2C3-04589841C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26DD9-A096-40F6-B16A-30BA2A5FB5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E8512E-A73C-4CA7-BD9B-F1C9441BA3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B8E432-6159-412C-B7CD-FE2C521D9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3D4F6-55D5-4E82-85BD-2662774579E1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DC98D6-8BFC-41BB-9F7F-A39499C51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ACCB9F-7AE9-443D-8329-0BC19E80A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29492-5E55-40F4-8514-929116382A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925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F83B8-D7B1-4F5E-BA80-FC1E694D4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23B303-C1FF-4EEB-AE61-C1DA4A2292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418B44-D584-473A-B665-A5CB3ADC40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5E6236-B4F4-4185-8FA0-68BB58B4C6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D4D7B9-9E5C-4FFF-9CA1-401C966379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CBDFCC-62BD-4388-A066-882F75737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3D4F6-55D5-4E82-85BD-2662774579E1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50245A-ACB6-4013-9CA3-6B79AD78A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4C5437-C866-4B0C-B2C4-778D4CCDB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29492-5E55-40F4-8514-929116382A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808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B36D6-FEBC-4B99-A8D7-BF2EA17A9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3B9D81-3C18-43DA-A519-0315B83F2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3D4F6-55D5-4E82-85BD-2662774579E1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9A9D7C-038D-4670-8A8E-FEF981A92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4EA643-A6F9-4AD0-8786-892267E13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29492-5E55-40F4-8514-929116382A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337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DE5C12-5FE0-4444-B915-1C440776F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3D4F6-55D5-4E82-85BD-2662774579E1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E5A6A2-8DAC-4098-963E-E28F4BE56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1F9E82-2432-4D4C-98BD-1A1B5480D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29492-5E55-40F4-8514-929116382A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400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F210D-059C-438E-90C5-FAA2B73FD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A9229C-7B56-4FDF-BA71-767F1B94F8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BC141A-FE3B-4ACC-9259-6D57CB5AB4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B85DE7-0C0A-4504-8B93-C0DB5E648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3D4F6-55D5-4E82-85BD-2662774579E1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3D5A27-99B8-4791-A314-5F0F39AAB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EC50AE-EFD0-4518-8661-716580CCD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29492-5E55-40F4-8514-929116382A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068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2CCC0-15B1-4A11-9AB5-C09D8D276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39B5CA-C249-48AA-994B-CBFF20C12D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95BDA2-2944-4C41-ADBC-58D8C1226A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3DBA0C-3643-4E8D-AF0A-771482915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3D4F6-55D5-4E82-85BD-2662774579E1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7B5265-B22D-4C9B-B680-171F0B54D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D5E4E5-A7C0-4AF4-834C-25C5D9577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29492-5E55-40F4-8514-929116382A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273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A84596-6166-427B-B4FD-1D055096D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0DF63B-B174-4BD1-905F-C3B6EC3784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330A0A-3F7E-42E1-8737-A5C716AF51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A3D4F6-55D5-4E82-85BD-2662774579E1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A722D2-4B39-443A-886B-5CC2CCEFCD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D0FB9C-0745-4FBD-AEC4-F0F760BABD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A29492-5E55-40F4-8514-929116382A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537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3BE4730-5452-4AF5-B7CC-1673D6B0B0F9}"/>
              </a:ext>
            </a:extLst>
          </p:cNvPr>
          <p:cNvSpPr txBox="1"/>
          <p:nvPr/>
        </p:nvSpPr>
        <p:spPr>
          <a:xfrm>
            <a:off x="360899" y="327378"/>
            <a:ext cx="131515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u="sng" dirty="0">
                <a:latin typeface="Cooper Black" panose="0208090404030B020404" pitchFamily="18" charset="0"/>
                <a:ea typeface="Segoe UI Black" panose="020B0A02040204020203" pitchFamily="34" charset="0"/>
                <a:cs typeface="Aharoni" panose="02010803020104030203" pitchFamily="2" charset="-79"/>
              </a:rPr>
              <a:t>Crypto and Stock Market Portfolio Display Apps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4B4BB6-4973-469E-8FD6-F0D66F9CF10E}"/>
              </a:ext>
            </a:extLst>
          </p:cNvPr>
          <p:cNvSpPr txBox="1"/>
          <p:nvPr/>
        </p:nvSpPr>
        <p:spPr>
          <a:xfrm>
            <a:off x="743339" y="973709"/>
            <a:ext cx="110877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FF00"/>
                </a:solidFill>
                <a:latin typeface="Cooper Black" panose="0208090404030B020404" pitchFamily="18" charset="0"/>
              </a:rPr>
              <a:t>Allow users to build and display custom crypto/stock portfolios and display real time price updates!</a:t>
            </a:r>
          </a:p>
        </p:txBody>
      </p:sp>
      <p:pic>
        <p:nvPicPr>
          <p:cNvPr id="7" name="Picture 6" descr="Chart, pie chart&#10;&#10;Description automatically generated">
            <a:extLst>
              <a:ext uri="{FF2B5EF4-FFF2-40B4-BE49-F238E27FC236}">
                <a16:creationId xmlns:a16="http://schemas.microsoft.com/office/drawing/2014/main" id="{00791460-B71C-478D-8F38-9742E4D22D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919" y="4006820"/>
            <a:ext cx="2606377" cy="2171210"/>
          </a:xfrm>
          <a:prstGeom prst="rect">
            <a:avLst/>
          </a:prstGeom>
        </p:spPr>
      </p:pic>
      <p:pic>
        <p:nvPicPr>
          <p:cNvPr id="9" name="Picture 8" descr="A picture containing table&#10;&#10;Description automatically generated">
            <a:extLst>
              <a:ext uri="{FF2B5EF4-FFF2-40B4-BE49-F238E27FC236}">
                <a16:creationId xmlns:a16="http://schemas.microsoft.com/office/drawing/2014/main" id="{44D6C0C6-0000-43F3-B04A-E516D63109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452" y="1541902"/>
            <a:ext cx="6469225" cy="1887098"/>
          </a:xfrm>
          <a:prstGeom prst="rect">
            <a:avLst/>
          </a:prstGeom>
        </p:spPr>
      </p:pic>
      <p:pic>
        <p:nvPicPr>
          <p:cNvPr id="11" name="Picture 10" descr="Chart, line chart&#10;&#10;Description automatically generated">
            <a:extLst>
              <a:ext uri="{FF2B5EF4-FFF2-40B4-BE49-F238E27FC236}">
                <a16:creationId xmlns:a16="http://schemas.microsoft.com/office/drawing/2014/main" id="{0B74521E-BA5A-49BC-9DE2-CE71035F91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19" y="3868409"/>
            <a:ext cx="3260059" cy="201588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1343441-FC18-4E78-BDAD-4D408B16C5D7}"/>
              </a:ext>
            </a:extLst>
          </p:cNvPr>
          <p:cNvSpPr txBox="1"/>
          <p:nvPr/>
        </p:nvSpPr>
        <p:spPr>
          <a:xfrm>
            <a:off x="10249563" y="2212500"/>
            <a:ext cx="191277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oper Black" panose="0208090404030B020404" pitchFamily="18" charset="0"/>
              </a:rPr>
              <a:t>Created by:</a:t>
            </a:r>
          </a:p>
          <a:p>
            <a:endParaRPr lang="en-US" dirty="0">
              <a:latin typeface="Cooper Black" panose="0208090404030B020404" pitchFamily="18" charset="0"/>
            </a:endParaRPr>
          </a:p>
          <a:p>
            <a:r>
              <a:rPr lang="en-US" dirty="0" err="1">
                <a:latin typeface="Cooper Black" panose="0208090404030B020404" pitchFamily="18" charset="0"/>
              </a:rPr>
              <a:t>Yesake</a:t>
            </a:r>
            <a:r>
              <a:rPr lang="en-US" dirty="0">
                <a:latin typeface="Cooper Black" panose="0208090404030B020404" pitchFamily="18" charset="0"/>
              </a:rPr>
              <a:t> </a:t>
            </a:r>
            <a:r>
              <a:rPr lang="en-US" dirty="0" err="1">
                <a:latin typeface="Cooper Black" panose="0208090404030B020404" pitchFamily="18" charset="0"/>
              </a:rPr>
              <a:t>Abaye</a:t>
            </a:r>
            <a:endParaRPr lang="en-US" dirty="0">
              <a:latin typeface="Cooper Black" panose="0208090404030B020404" pitchFamily="18" charset="0"/>
            </a:endParaRPr>
          </a:p>
          <a:p>
            <a:r>
              <a:rPr lang="en-US" dirty="0">
                <a:latin typeface="Cooper Black" panose="0208090404030B020404" pitchFamily="18" charset="0"/>
              </a:rPr>
              <a:t>Eric Gaare</a:t>
            </a:r>
          </a:p>
          <a:p>
            <a:r>
              <a:rPr lang="en-US" dirty="0" err="1">
                <a:latin typeface="Cooper Black" panose="0208090404030B020404" pitchFamily="18" charset="0"/>
              </a:rPr>
              <a:t>Mumbi</a:t>
            </a:r>
            <a:r>
              <a:rPr lang="en-US" dirty="0">
                <a:latin typeface="Cooper Black" panose="0208090404030B020404" pitchFamily="18" charset="0"/>
              </a:rPr>
              <a:t> </a:t>
            </a:r>
            <a:r>
              <a:rPr lang="en-US" dirty="0" err="1">
                <a:latin typeface="Cooper Black" panose="0208090404030B020404" pitchFamily="18" charset="0"/>
              </a:rPr>
              <a:t>Kairu</a:t>
            </a:r>
            <a:endParaRPr lang="en-US" dirty="0">
              <a:latin typeface="Cooper Black" panose="0208090404030B020404" pitchFamily="18" charset="0"/>
            </a:endParaRPr>
          </a:p>
          <a:p>
            <a:r>
              <a:rPr lang="en-US" dirty="0">
                <a:latin typeface="Cooper Black" panose="0208090404030B020404" pitchFamily="18" charset="0"/>
              </a:rPr>
              <a:t>Erna Mercier</a:t>
            </a:r>
          </a:p>
          <a:p>
            <a:r>
              <a:rPr lang="en-US" dirty="0">
                <a:latin typeface="Cooper Black" panose="0208090404030B020404" pitchFamily="18" charset="0"/>
              </a:rPr>
              <a:t>Usen </a:t>
            </a:r>
            <a:r>
              <a:rPr lang="en-US" dirty="0" err="1">
                <a:latin typeface="Cooper Black" panose="0208090404030B020404" pitchFamily="18" charset="0"/>
              </a:rPr>
              <a:t>Usen</a:t>
            </a:r>
            <a:endParaRPr lang="en-US" dirty="0">
              <a:latin typeface="Cooper Black" panose="0208090404030B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39700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38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Cooper Black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Gaare</dc:creator>
  <cp:lastModifiedBy>Eric Gaare</cp:lastModifiedBy>
  <cp:revision>3</cp:revision>
  <dcterms:created xsi:type="dcterms:W3CDTF">2021-12-02T07:49:46Z</dcterms:created>
  <dcterms:modified xsi:type="dcterms:W3CDTF">2021-12-02T08:25:18Z</dcterms:modified>
</cp:coreProperties>
</file>