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8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2FF"/>
    <a:srgbClr val="F3F7FF"/>
    <a:srgbClr val="7C7D9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4/27/2025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ushikBiswalXD/hospital-readmission-predi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4177727"/>
            <a:ext cx="8534400" cy="2680273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rgbClr val="EBF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700" dirty="0">
                <a:solidFill>
                  <a:srgbClr val="EBF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Jean Dunac	</a:t>
            </a:r>
          </a:p>
          <a:p>
            <a:r>
              <a:rPr lang="en-US" sz="2700" dirty="0">
                <a:solidFill>
                  <a:srgbClr val="EBF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Lawrence Onwusibe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1152879"/>
            <a:ext cx="10972800" cy="3133165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</a:rPr>
              <a:t>Predictive Model for Hospital Readmission in Diabetic Patients</a:t>
            </a:r>
            <a:br>
              <a:rPr lang="en-US" sz="5400" dirty="0">
                <a:solidFill>
                  <a:srgbClr val="002060"/>
                </a:solidFill>
              </a:rPr>
            </a:br>
            <a:br>
              <a:rPr lang="en-US" sz="5400" dirty="0">
                <a:solidFill>
                  <a:srgbClr val="002060"/>
                </a:solidFill>
              </a:rPr>
            </a:b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60058-E4AF-4F4C-1C41-7B3193CADD2C}"/>
              </a:ext>
            </a:extLst>
          </p:cNvPr>
          <p:cNvSpPr txBox="1"/>
          <p:nvPr/>
        </p:nvSpPr>
        <p:spPr>
          <a:xfrm>
            <a:off x="1476934" y="2925477"/>
            <a:ext cx="92381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srgbClr val="EBF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“Improving Care Through Risk Prediction” 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5E7F9E-9870-7BEE-2856-178169F19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" r="14447" b="2"/>
          <a:stretch/>
        </p:blipFill>
        <p:spPr bwMode="auto">
          <a:xfrm>
            <a:off x="6197600" y="1600201"/>
            <a:ext cx="5384800" cy="452596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It </a:t>
            </a:r>
            <a:r>
              <a:rPr lang="en-US" sz="2200" b="1" kern="100" dirty="0">
                <a:solidFill>
                  <a:srgbClr val="EBF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s:</a:t>
            </a:r>
            <a:br>
              <a:rPr lang="en-US" sz="2200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predictive tool that analyzes patient data to determine the likelihood of hospital readmission for individuals with diabetes. We are implementing and modifying code from GitHub user “</a:t>
            </a:r>
            <a:r>
              <a:rPr lang="en-US" sz="2200" kern="100" dirty="0" err="1">
                <a:solidFill>
                  <a:srgbClr val="EBF2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KaushikBiswalXD</a:t>
            </a:r>
            <a:r>
              <a:rPr lang="en-US" sz="2200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to enhance this tool, particularly the “predict.py” file.</a:t>
            </a:r>
          </a:p>
          <a:p>
            <a:pPr marL="342900" marR="0" lvl="0" indent="-342900">
              <a:lnSpc>
                <a:spcPct val="9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b="1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It </a:t>
            </a:r>
            <a:r>
              <a:rPr lang="en-US" sz="2200" b="1" kern="100" dirty="0">
                <a:solidFill>
                  <a:srgbClr val="EBF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b="1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atters:</a:t>
            </a:r>
            <a:br>
              <a:rPr lang="en-US" sz="2200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healthcare professionals identify high-risk patients early and take proactive measures that improve outcomes and reduce costs.</a:t>
            </a:r>
          </a:p>
          <a:p>
            <a:pPr marL="0" marR="0" lvl="0" indent="0">
              <a:lnSpc>
                <a:spcPct val="9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2200" kern="100" dirty="0">
              <a:effectLst/>
            </a:endParaRPr>
          </a:p>
          <a:p>
            <a:pPr marL="137160" lvl="0" indent="0">
              <a:lnSpc>
                <a:spcPct val="90000"/>
              </a:lnSpc>
              <a:buNone/>
            </a:pPr>
            <a:endParaRPr lang="en-US" sz="220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002060"/>
                </a:solidFill>
              </a:rPr>
              <a:t>Project Overview and Significance</a:t>
            </a: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000" b="1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 Goals and Impact:</a:t>
            </a:r>
            <a:endParaRPr lang="en-US" sz="3000" kern="100" dirty="0">
              <a:solidFill>
                <a:srgbClr val="EBF2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Designed to assist healthcare professionals in predicting hospital readmission risk for diabetic patients</a:t>
            </a:r>
            <a:endParaRPr lang="en-US" sz="3000" kern="100" dirty="0">
              <a:solidFill>
                <a:srgbClr val="EBF2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Aims to improve patient outcomes by identifying high-risk individuals early</a:t>
            </a:r>
            <a:endParaRPr lang="en-US" sz="3000" kern="100" dirty="0">
              <a:solidFill>
                <a:srgbClr val="EBF2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Helps reduce unnecessary hospital readmissions and associated costs</a:t>
            </a:r>
            <a:endParaRPr lang="en-US" sz="3000" kern="100" dirty="0">
              <a:solidFill>
                <a:srgbClr val="EBF2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Translates complex health data into a clear decision-making tool</a:t>
            </a:r>
            <a:endParaRPr lang="en-US" sz="3000" kern="100" dirty="0">
              <a:solidFill>
                <a:srgbClr val="EBF2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Encourages proactive healthcare through personalized feedback</a:t>
            </a:r>
            <a:endParaRPr lang="en-US" sz="3000" kern="100" dirty="0">
              <a:solidFill>
                <a:srgbClr val="EBF2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002060"/>
                </a:solidFill>
              </a:rPr>
              <a:t>Project Objectives and Operational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94951-6700-A8CE-5D91-A674C7262A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000" b="1" kern="100" dirty="0">
                <a:solidFill>
                  <a:srgbClr val="EBF2FF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How the Tool Works:</a:t>
            </a:r>
            <a:endParaRPr lang="en-US" sz="3000" kern="100" dirty="0">
              <a:solidFill>
                <a:srgbClr val="EBF2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Collects patient data including age, diagnosis, lab results, diet, and medication use</a:t>
            </a:r>
            <a:endParaRPr lang="en-US" sz="3000" kern="100" dirty="0">
              <a:solidFill>
                <a:srgbClr val="EBF2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Checks for critical conditions and abnormal health indicators</a:t>
            </a:r>
            <a:endParaRPr lang="en-US" sz="3000" kern="100" dirty="0">
              <a:solidFill>
                <a:srgbClr val="EBF2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Calculates a cumulative risk score using predefined criteria</a:t>
            </a:r>
            <a:endParaRPr lang="en-US" sz="3000" kern="100" dirty="0">
              <a:solidFill>
                <a:srgbClr val="EBF2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Categorizes BMI and includes medication adherence in the analysis</a:t>
            </a:r>
            <a:endParaRPr lang="en-US" sz="3000" kern="100" dirty="0">
              <a:solidFill>
                <a:srgbClr val="EBF2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Provides a final recommendation with detailed reasoning</a:t>
            </a:r>
            <a:endParaRPr lang="en-US" sz="3000" kern="100" dirty="0">
              <a:solidFill>
                <a:srgbClr val="EBF2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000" kern="100" dirty="0">
                <a:solidFill>
                  <a:srgbClr val="EBF2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Outputs whether readmission is required or not</a:t>
            </a:r>
            <a:endParaRPr lang="en-US" sz="3000" kern="100" dirty="0">
              <a:solidFill>
                <a:srgbClr val="EBF2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16CF85-6905-CA99-0D22-7C70752E8F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0907" y="1841077"/>
            <a:ext cx="5384800" cy="42570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Partial Implementation of the Code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111919-E15B-F4D6-FD61-67C4EB9D66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599" y="1841077"/>
            <a:ext cx="5396435" cy="4285087"/>
          </a:xfrm>
        </p:spPr>
      </p:pic>
    </p:spTree>
    <p:extLst>
      <p:ext uri="{BB962C8B-B14F-4D97-AF65-F5344CB8AC3E}">
        <p14:creationId xmlns:p14="http://schemas.microsoft.com/office/powerpoint/2010/main" val="41838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BC744C-3C04-1298-C357-E8BCEBDB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olidFill>
                  <a:srgbClr val="EBF2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https://github.com/KaushikBiswalXD/hospital-readmission-prediction</a:t>
            </a:r>
            <a:endParaRPr lang="en-US" sz="2200" dirty="0">
              <a:solidFill>
                <a:srgbClr val="EBF2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FA755-1748-230E-AFE1-A0DD4D23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Credit to Original Repository</a:t>
            </a:r>
          </a:p>
        </p:txBody>
      </p:sp>
    </p:spTree>
    <p:extLst>
      <p:ext uri="{BB962C8B-B14F-4D97-AF65-F5344CB8AC3E}">
        <p14:creationId xmlns:p14="http://schemas.microsoft.com/office/powerpoint/2010/main" val="4042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D1C9B0-FE26-433B-8E1A-54CCDFA4EB1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1019</TotalTime>
  <Words>245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Calibri</vt:lpstr>
      <vt:lpstr>Symbol</vt:lpstr>
      <vt:lpstr>Times New Roman</vt:lpstr>
      <vt:lpstr>Wingdings</vt:lpstr>
      <vt:lpstr>Wingdings 2</vt:lpstr>
      <vt:lpstr>Wingdings 3</vt:lpstr>
      <vt:lpstr>Medical design template</vt:lpstr>
      <vt:lpstr>Predictive Model for Hospital Readmission in Diabetic Patients  </vt:lpstr>
      <vt:lpstr>Project Overview and Significance</vt:lpstr>
      <vt:lpstr>Project Objectives and Operational Overview</vt:lpstr>
      <vt:lpstr>Partial Implementation of the Code</vt:lpstr>
      <vt:lpstr>Credit to Original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Dunac</dc:creator>
  <cp:lastModifiedBy>Lawrence Onwusibe</cp:lastModifiedBy>
  <cp:revision>11</cp:revision>
  <dcterms:created xsi:type="dcterms:W3CDTF">2025-04-27T05:21:39Z</dcterms:created>
  <dcterms:modified xsi:type="dcterms:W3CDTF">2025-04-27T23:43:45Z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