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B395-18A9-4E4A-926C-15FC75F37DA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70B8-1107-4D38-84F1-C2FA27AA4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A70B8-1107-4D38-84F1-C2FA27AA4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33F7-FFA0-7235-CE3E-1C8645D6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BAE-F698-9DE9-10C2-BAD56FE39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D341-BD56-869B-09FC-D7961C56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218-49B6-BAF5-FCA9-79F74CF9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370D-5D8A-F22F-6755-A2A3B5C6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2D16-4BE6-B0A5-C7A7-C9731C5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8AFA8-1B33-B117-E241-430E0F93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03-28B1-92BD-361E-CA4C054E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FB86-B57B-666C-D469-DE06AB8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D11B-E908-63A0-CFDD-1825A41F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A34F5-3170-E0A1-3159-1F656365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F60C-A9D3-85FA-EB0D-5517A97B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EC4D-3F9F-6AB8-F423-64CD541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CFC9-619A-9850-7B32-DAF63838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D59B-6852-C158-7F75-4A4DBE92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A35A-9FF4-91CE-B053-577807DF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7144-5578-5DA2-993A-4F73056C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B833-B535-2BA0-3962-C5295AFA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3167-BCB9-2AA2-DFB8-4D70597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B73A-049F-A317-5EF5-2348BDB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853F-2FBD-0CA9-EC98-9F98C053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7DE1-F92D-DBC9-5A2B-DAEBBC14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4431-860B-ACC0-F102-6F86D3CD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A5B7-6BA0-4CA9-F38E-38AD0EA4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96-B456-AA71-BBC7-0A99A3C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8A7B-5E09-B9AE-5CF1-E9B7232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7696-E73D-1946-EE39-9EEEF036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E3A6-4327-DC39-EC58-627AE39F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77C60-F09A-FC91-A9C9-2C208E37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430D-B639-C517-3684-FF919E0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7CE9-3F88-A7BF-470A-E3BD3B7A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125A-9568-5327-FF22-F2D76B37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F9C3-FAFD-6F24-8AD7-C8781CCE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0191-44F5-A8E0-AFC3-C2D500B4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70C94-E9DD-4EDE-586F-204B8E48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C4E6E-28D3-4FDE-99DE-80FFDF0E9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6B5FA-A9EA-0F13-D52B-4DD0BA7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FEE59-4102-0BC5-DAD1-51BB15A6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FD461-7C4B-73D2-81DF-145D77BA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A28D-CC95-9DB0-13F2-C82B5E6A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52119-1F20-987C-633A-B25407B0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BDC39-BC74-002C-76B9-B12A0A0B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12E7-D5B8-FF26-1054-47450EAA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7ABFC-9996-12B1-61E8-D7373AA7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86B88-58C5-8898-843E-3734F88D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E10C-B0B9-88B0-28F2-2FCB966C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0B1D-6874-1E90-E8E3-6744D7E2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CBA4-BC37-ACBC-15C8-45C6F1C7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5AD9E-6BC3-DEB6-4811-DAAA87C7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A71F-8B6C-487A-6A1C-EAD157D3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904E-F763-A2AD-ECA5-5370596A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C08ED-FD6E-24DD-7DC6-9AE4668D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AA6-FBA0-E1BF-E44F-4D845D7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A2B9-1A90-E616-ACC4-12A8EF09D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B016-D52C-A6CE-DCDF-F0E90B58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3F77-E618-A1B4-2D93-A39F7EF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26552-A55F-EEF9-5569-6FD70FF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7040-B61D-3948-789A-0C818CC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0C1A8-6690-396F-0AAE-AE2AB4FA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CE58-72E6-CCA3-C01C-C69F2062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6DCC-3AAF-D186-8B6F-00A44B92B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26D60-4ACE-4738-8034-2253E8D4B21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3D0E-4915-8EBE-3468-1C9974693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594A-0C93-4589-3DFA-927B2A50C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8B3AA-7F93-48E6-A4E5-EA095EAE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3306-0E48-4D04-B67B-40E60F6F1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D3E61-DB8D-8527-C4CB-08B9960D9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47FE-9939-FD21-CE25-79806F2C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 Ball</dc:creator>
  <cp:lastModifiedBy>Christina Ball</cp:lastModifiedBy>
  <cp:revision>1</cp:revision>
  <dcterms:created xsi:type="dcterms:W3CDTF">2025-04-24T02:49:09Z</dcterms:created>
  <dcterms:modified xsi:type="dcterms:W3CDTF">2025-04-24T02:50:25Z</dcterms:modified>
</cp:coreProperties>
</file>