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1"/>
    <p:restoredTop sz="94640"/>
  </p:normalViewPr>
  <p:slideViewPr>
    <p:cSldViewPr snapToGrid="0">
      <p:cViewPr varScale="1">
        <p:scale>
          <a:sx n="100" d="100"/>
          <a:sy n="100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5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091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0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2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34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61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hmi/meal-prep-manag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F3D89-5EFB-AC56-4D07-528E0AEC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Prep Manager</a:t>
            </a:r>
          </a:p>
        </p:txBody>
      </p:sp>
      <p:pic>
        <p:nvPicPr>
          <p:cNvPr id="7" name="Picture 6" descr="A chopping board with spices on top">
            <a:extLst>
              <a:ext uri="{FF2B5EF4-FFF2-40B4-BE49-F238E27FC236}">
                <a16:creationId xmlns:a16="http://schemas.microsoft.com/office/drawing/2014/main" id="{91C9A7E6-C8B8-FCD4-0395-4752CAF9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10" r="27992" b="-1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2B3827-DE1A-9E85-85BE-E7252AB6DC2D}"/>
              </a:ext>
            </a:extLst>
          </p:cNvPr>
          <p:cNvSpPr txBox="1"/>
          <p:nvPr/>
        </p:nvSpPr>
        <p:spPr>
          <a:xfrm>
            <a:off x="4995591" y="1795237"/>
            <a:ext cx="2522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Coders: Brandon McKie, Jalyn Smith, Jack Taube, </a:t>
            </a:r>
            <a:r>
              <a:rPr lang="en-US" dirty="0" err="1"/>
              <a:t>Ricnesha</a:t>
            </a:r>
            <a:r>
              <a:rPr lang="en-US" dirty="0"/>
              <a:t> Priester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5C999-EFCC-2C93-D8D2-9FD16E65A9F2}"/>
              </a:ext>
            </a:extLst>
          </p:cNvPr>
          <p:cNvSpPr txBox="1"/>
          <p:nvPr/>
        </p:nvSpPr>
        <p:spPr>
          <a:xfrm>
            <a:off x="8784553" y="6111438"/>
            <a:ext cx="340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https://github.com/ksu-hmi/meal-prep-manager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7259D-2550-9D8E-0272-17A8365C085A}"/>
              </a:ext>
            </a:extLst>
          </p:cNvPr>
          <p:cNvSpPr txBox="1"/>
          <p:nvPr/>
        </p:nvSpPr>
        <p:spPr>
          <a:xfrm>
            <a:off x="7936891" y="3889721"/>
            <a:ext cx="41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  <a:cs typeface="Angsana New" panose="02020603050405020304" pitchFamily="18" charset="-34"/>
              </a:rPr>
              <a:t>“Tired of the mayhem in the kitchen? Ease your mind and let us manage the meals for you!</a:t>
            </a:r>
          </a:p>
        </p:txBody>
      </p:sp>
      <p:pic>
        <p:nvPicPr>
          <p:cNvPr id="14" name="Picture 13" descr="A screenshot of a menu&#10;&#10;Description automatically generated">
            <a:extLst>
              <a:ext uri="{FF2B5EF4-FFF2-40B4-BE49-F238E27FC236}">
                <a16:creationId xmlns:a16="http://schemas.microsoft.com/office/drawing/2014/main" id="{B0204D1D-8AF4-5BAA-771A-B52916C97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93" y="4025900"/>
            <a:ext cx="2809037" cy="2743200"/>
          </a:xfrm>
          <a:prstGeom prst="rect">
            <a:avLst/>
          </a:prstGeom>
        </p:spPr>
      </p:pic>
      <p:pic>
        <p:nvPicPr>
          <p:cNvPr id="1026" name="Picture 2" descr="Weekly Meal Plan - April 7th, 2024 - Peanut Butter and Fitness">
            <a:extLst>
              <a:ext uri="{FF2B5EF4-FFF2-40B4-BE49-F238E27FC236}">
                <a16:creationId xmlns:a16="http://schemas.microsoft.com/office/drawing/2014/main" id="{F93F8D1C-D190-EA0C-BF9B-3A36F094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90" y="35122"/>
            <a:ext cx="285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213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443</TotalTime>
  <Words>46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Chalkduster</vt:lpstr>
      <vt:lpstr>Gill Sans MT</vt:lpstr>
      <vt:lpstr>Impact</vt:lpstr>
      <vt:lpstr>Times New Roman</vt:lpstr>
      <vt:lpstr>Badge</vt:lpstr>
      <vt:lpstr>Meal Prep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D McKie</dc:creator>
  <cp:lastModifiedBy>Brandon D McKie</cp:lastModifiedBy>
  <cp:revision>4</cp:revision>
  <dcterms:created xsi:type="dcterms:W3CDTF">2024-11-26T14:54:49Z</dcterms:created>
  <dcterms:modified xsi:type="dcterms:W3CDTF">2024-12-02T15:21:26Z</dcterms:modified>
</cp:coreProperties>
</file>