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B8BD7-A637-D74E-B126-DA685BE3FAF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20416-B364-0E44-9403-C5592136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20416-B364-0E44-9403-C55921363B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112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9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6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Saurabh641444/Chronic-Kidney-Disease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of cells">
            <a:extLst>
              <a:ext uri="{FF2B5EF4-FFF2-40B4-BE49-F238E27FC236}">
                <a16:creationId xmlns:a16="http://schemas.microsoft.com/office/drawing/2014/main" id="{92097B9B-A1C3-E37D-BA38-8A44CC1AFE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-3030" y="1"/>
            <a:ext cx="12192002" cy="839879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553A-B507-734A-B6A4-A8302284E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343" y="703736"/>
            <a:ext cx="4285881" cy="1950399"/>
          </a:xfrm>
          <a:noFill/>
        </p:spPr>
        <p:txBody>
          <a:bodyPr anchor="t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Intelligence for Chronic Kidney Disease(Predict CHRONIKID)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4FDC6-42C3-B098-92A9-B576E9A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668" y="3081675"/>
            <a:ext cx="4403327" cy="1335917"/>
          </a:xfrm>
        </p:spPr>
        <p:txBody>
          <a:bodyPr anchor="b">
            <a:normAutofit lnSpcReduction="10000"/>
          </a:bodyPr>
          <a:lstStyle/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Turning kidneys into fortune tellers!  With Random Forest and Naive Bayes, we predict chronic kidney disease before it strikes—because early detection is the real magic trick! 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FF476-D6C0-3CCD-4A32-20CF6DAC440E}"/>
              </a:ext>
            </a:extLst>
          </p:cNvPr>
          <p:cNvSpPr txBox="1"/>
          <p:nvPr/>
        </p:nvSpPr>
        <p:spPr>
          <a:xfrm>
            <a:off x="1318161" y="4845132"/>
            <a:ext cx="675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Coders-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Alekhya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Koduri</a:t>
            </a:r>
            <a:endParaRPr lang="en-US" sz="16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Original coders-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https://github.com/Saurabh641444/Chronic-Kidney-Disease-Prediction</a:t>
            </a:r>
            <a:endParaRPr lang="en-US" sz="16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D34C6-3D19-76C8-0107-39B33EEBA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186" y="409974"/>
            <a:ext cx="3296047" cy="230947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  <a:reflection stA="0" endPos="6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57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imelightVTI">
  <a:themeElements>
    <a:clrScheme name="AnalogousFromLightSeed_2SEEDS">
      <a:dk1>
        <a:srgbClr val="000000"/>
      </a:dk1>
      <a:lt1>
        <a:srgbClr val="FFFFFF"/>
      </a:lt1>
      <a:dk2>
        <a:srgbClr val="412824"/>
      </a:dk2>
      <a:lt2>
        <a:srgbClr val="E8E2E4"/>
      </a:lt2>
      <a:accent1>
        <a:srgbClr val="74AA9A"/>
      </a:accent1>
      <a:accent2>
        <a:srgbClr val="82AB8D"/>
      </a:accent2>
      <a:accent3>
        <a:srgbClr val="80A8AE"/>
      </a:accent3>
      <a:accent4>
        <a:srgbClr val="BA7F9C"/>
      </a:accent4>
      <a:accent5>
        <a:srgbClr val="C49397"/>
      </a:accent5>
      <a:accent6>
        <a:srgbClr val="BA937F"/>
      </a:accent6>
      <a:hlink>
        <a:srgbClr val="AE697E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Trade Gothic Next Cond</vt:lpstr>
      <vt:lpstr>Trade Gothic Next Light</vt:lpstr>
      <vt:lpstr>LimelightVTI</vt:lpstr>
      <vt:lpstr>Predictive Intelligence for Chronic Kidney Disease(Predict CHRONIKID)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Intelligence for Chronic Kidney Disease</dc:title>
  <dc:creator>Alekhya Koduri</dc:creator>
  <cp:lastModifiedBy>Alekhya Koduri</cp:lastModifiedBy>
  <cp:revision>5</cp:revision>
  <dcterms:created xsi:type="dcterms:W3CDTF">2024-12-03T22:15:36Z</dcterms:created>
  <dcterms:modified xsi:type="dcterms:W3CDTF">2024-12-03T22:51:53Z</dcterms:modified>
</cp:coreProperties>
</file>