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44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0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7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6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41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3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7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6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2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660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11/28/23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520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6" r:id="rId6"/>
    <p:sldLayoutId id="2147483741" r:id="rId7"/>
    <p:sldLayoutId id="2147483742" r:id="rId8"/>
    <p:sldLayoutId id="2147483743" r:id="rId9"/>
    <p:sldLayoutId id="2147483745" r:id="rId10"/>
    <p:sldLayoutId id="214748374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0049C8-1FD5-81FC-2DA1-0AD7F4F50F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53" b="10978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36" name="Freeform: Shape 19">
            <a:extLst>
              <a:ext uri="{FF2B5EF4-FFF2-40B4-BE49-F238E27FC236}">
                <a16:creationId xmlns:a16="http://schemas.microsoft.com/office/drawing/2014/main" id="{904E317E-14BB-4200-84F3-2064B4C97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21">
            <a:extLst>
              <a:ext uri="{FF2B5EF4-FFF2-40B4-BE49-F238E27FC236}">
                <a16:creationId xmlns:a16="http://schemas.microsoft.com/office/drawing/2014/main" id="{1DF94A24-8152-43C5-86F3-5CC95D809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5DC3B-92F1-02E9-FCEB-7863518EF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5557838" cy="2785257"/>
          </a:xfrm>
        </p:spPr>
        <p:txBody>
          <a:bodyPr anchor="t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SmartChoice</a:t>
            </a:r>
            <a:r>
              <a:rPr lang="en-US" dirty="0">
                <a:solidFill>
                  <a:srgbClr val="FFFFFF"/>
                </a:solidFill>
              </a:rPr>
              <a:t> Recipes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sz="1100" dirty="0">
                <a:solidFill>
                  <a:srgbClr val="FFFFFF"/>
                </a:solidFill>
              </a:rPr>
              <a:t>An app that generates healthy recipe options based on dietary restrictions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BE38B-ED2B-4E42-59D7-3CD72EBF5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093232"/>
            <a:ext cx="4260272" cy="1728728"/>
          </a:xfrm>
        </p:spPr>
        <p:txBody>
          <a:bodyPr anchor="b"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</a:rPr>
              <a:t>Coder: Jordyn Fleming</a:t>
            </a:r>
          </a:p>
          <a:p>
            <a:r>
              <a:rPr lang="en-US" sz="1600" dirty="0">
                <a:solidFill>
                  <a:srgbClr val="FFFFFF"/>
                </a:solidFill>
              </a:rPr>
              <a:t>https://</a:t>
            </a:r>
            <a:r>
              <a:rPr lang="en-US" sz="1600" dirty="0" err="1">
                <a:solidFill>
                  <a:srgbClr val="FFFFFF"/>
                </a:solidFill>
              </a:rPr>
              <a:t>github.com</a:t>
            </a:r>
            <a:r>
              <a:rPr lang="en-US" sz="1600" dirty="0">
                <a:solidFill>
                  <a:srgbClr val="FFFFFF"/>
                </a:solidFill>
              </a:rPr>
              <a:t>/</a:t>
            </a:r>
            <a:r>
              <a:rPr lang="en-US" sz="1600" dirty="0" err="1">
                <a:solidFill>
                  <a:srgbClr val="FFFFFF"/>
                </a:solidFill>
              </a:rPr>
              <a:t>ksu-hmi</a:t>
            </a:r>
            <a:r>
              <a:rPr lang="en-US" sz="1600" dirty="0">
                <a:solidFill>
                  <a:srgbClr val="FFFFFF"/>
                </a:solidFill>
              </a:rPr>
              <a:t>/</a:t>
            </a:r>
            <a:r>
              <a:rPr lang="en-US" sz="1600" dirty="0" err="1">
                <a:solidFill>
                  <a:srgbClr val="FFFFFF"/>
                </a:solidFill>
              </a:rPr>
              <a:t>pythonproject</a:t>
            </a: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2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Walbaum Display</vt:lpstr>
      <vt:lpstr>RegattaVTI</vt:lpstr>
      <vt:lpstr>SmartChoice Recipes  An app that generates healthy recipe options based on dietary restrictions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SmartChoice Recipes  An app that generates healthy recipe options based on dietary restrictions</dc:title>
  <dc:creator>Jordyn Fleming</dc:creator>
  <cp:lastModifiedBy>Jordyn Fleming</cp:lastModifiedBy>
  <cp:revision>1</cp:revision>
  <dcterms:created xsi:type="dcterms:W3CDTF">2023-11-29T02:43:05Z</dcterms:created>
  <dcterms:modified xsi:type="dcterms:W3CDTF">2023-11-29T02:59:56Z</dcterms:modified>
</cp:coreProperties>
</file>