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D5756-EF81-455A-AD03-14ED245287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3E3B40-39B7-4E51-9937-ADFD817863E0}">
      <dgm:prSet/>
      <dgm:spPr/>
      <dgm:t>
        <a:bodyPr/>
        <a:lstStyle/>
        <a:p>
          <a:r>
            <a:rPr lang="en-US"/>
            <a:t>The core idea is to develop an application that allows users to input their dietary restrictions (such as gluten-free, vegan, low-carb, nut-free, etc.) and preferences.</a:t>
          </a:r>
        </a:p>
      </dgm:t>
    </dgm:pt>
    <dgm:pt modelId="{9F3B2E3A-E9C9-4319-81A5-4DCD3E2F85B4}" type="parTrans" cxnId="{FD77B41B-CFD9-403E-B2B2-728C3BBF8311}">
      <dgm:prSet/>
      <dgm:spPr/>
      <dgm:t>
        <a:bodyPr/>
        <a:lstStyle/>
        <a:p>
          <a:endParaRPr lang="en-US"/>
        </a:p>
      </dgm:t>
    </dgm:pt>
    <dgm:pt modelId="{8D273944-DAAC-4D68-AAA4-18D3E30E26BB}" type="sibTrans" cxnId="{FD77B41B-CFD9-403E-B2B2-728C3BBF8311}">
      <dgm:prSet/>
      <dgm:spPr/>
      <dgm:t>
        <a:bodyPr/>
        <a:lstStyle/>
        <a:p>
          <a:endParaRPr lang="en-US"/>
        </a:p>
      </dgm:t>
    </dgm:pt>
    <dgm:pt modelId="{EB457E22-3372-4FF5-BF56-2623CC2058A5}">
      <dgm:prSet/>
      <dgm:spPr/>
      <dgm:t>
        <a:bodyPr/>
        <a:lstStyle/>
        <a:p>
          <a:r>
            <a:rPr lang="en-US"/>
            <a:t>Based on the inputs, the app will search and present a list of recipes that meet these criteria. </a:t>
          </a:r>
        </a:p>
      </dgm:t>
    </dgm:pt>
    <dgm:pt modelId="{105CEB15-0DA8-4C23-9E83-CDC665325167}" type="parTrans" cxnId="{7346C50F-0EFF-45D5-AB3D-2B6A7259AF04}">
      <dgm:prSet/>
      <dgm:spPr/>
      <dgm:t>
        <a:bodyPr/>
        <a:lstStyle/>
        <a:p>
          <a:endParaRPr lang="en-US"/>
        </a:p>
      </dgm:t>
    </dgm:pt>
    <dgm:pt modelId="{C4CDDBDC-4FFC-4BB6-A861-1B2E7F27B092}" type="sibTrans" cxnId="{7346C50F-0EFF-45D5-AB3D-2B6A7259AF04}">
      <dgm:prSet/>
      <dgm:spPr/>
      <dgm:t>
        <a:bodyPr/>
        <a:lstStyle/>
        <a:p>
          <a:endParaRPr lang="en-US"/>
        </a:p>
      </dgm:t>
    </dgm:pt>
    <dgm:pt modelId="{4AC88874-A7B3-4773-81E5-402DDD5E9DF5}" type="pres">
      <dgm:prSet presAssocID="{760D5756-EF81-455A-AD03-14ED2452876F}" presName="root" presStyleCnt="0">
        <dgm:presLayoutVars>
          <dgm:dir/>
          <dgm:resizeHandles val="exact"/>
        </dgm:presLayoutVars>
      </dgm:prSet>
      <dgm:spPr/>
    </dgm:pt>
    <dgm:pt modelId="{CC389306-F319-4C04-A50E-25AE6FA1F93B}" type="pres">
      <dgm:prSet presAssocID="{7F3E3B40-39B7-4E51-9937-ADFD817863E0}" presName="compNode" presStyleCnt="0"/>
      <dgm:spPr/>
    </dgm:pt>
    <dgm:pt modelId="{5F2DFBD8-9FB2-4C87-B9E2-6EAFE17395A7}" type="pres">
      <dgm:prSet presAssocID="{7F3E3B40-39B7-4E51-9937-ADFD817863E0}" presName="bgRect" presStyleLbl="bgShp" presStyleIdx="0" presStyleCnt="2"/>
      <dgm:spPr/>
    </dgm:pt>
    <dgm:pt modelId="{BB4E8826-D310-434F-9FB7-86F0287A3659}" type="pres">
      <dgm:prSet presAssocID="{7F3E3B40-39B7-4E51-9937-ADFD817863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4CE06E3E-9E81-40F5-95FD-A05E6E991DB8}" type="pres">
      <dgm:prSet presAssocID="{7F3E3B40-39B7-4E51-9937-ADFD817863E0}" presName="spaceRect" presStyleCnt="0"/>
      <dgm:spPr/>
    </dgm:pt>
    <dgm:pt modelId="{3C060E12-EDD3-42B6-8EF4-F577159B1190}" type="pres">
      <dgm:prSet presAssocID="{7F3E3B40-39B7-4E51-9937-ADFD817863E0}" presName="parTx" presStyleLbl="revTx" presStyleIdx="0" presStyleCnt="2">
        <dgm:presLayoutVars>
          <dgm:chMax val="0"/>
          <dgm:chPref val="0"/>
        </dgm:presLayoutVars>
      </dgm:prSet>
      <dgm:spPr/>
    </dgm:pt>
    <dgm:pt modelId="{D2F0D66C-393C-4D29-93E3-8B427814CB81}" type="pres">
      <dgm:prSet presAssocID="{8D273944-DAAC-4D68-AAA4-18D3E30E26BB}" presName="sibTrans" presStyleCnt="0"/>
      <dgm:spPr/>
    </dgm:pt>
    <dgm:pt modelId="{132BCC60-957D-4EC4-9C0D-2553EA092255}" type="pres">
      <dgm:prSet presAssocID="{EB457E22-3372-4FF5-BF56-2623CC2058A5}" presName="compNode" presStyleCnt="0"/>
      <dgm:spPr/>
    </dgm:pt>
    <dgm:pt modelId="{6E9931F2-FB50-4930-83F4-3BA3E9674D49}" type="pres">
      <dgm:prSet presAssocID="{EB457E22-3372-4FF5-BF56-2623CC2058A5}" presName="bgRect" presStyleLbl="bgShp" presStyleIdx="1" presStyleCnt="2"/>
      <dgm:spPr/>
    </dgm:pt>
    <dgm:pt modelId="{73EDC83E-867C-4943-9158-76A876E9F66C}" type="pres">
      <dgm:prSet presAssocID="{EB457E22-3372-4FF5-BF56-2623CC2058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43864E2-2AC2-4E51-9853-F47630233876}" type="pres">
      <dgm:prSet presAssocID="{EB457E22-3372-4FF5-BF56-2623CC2058A5}" presName="spaceRect" presStyleCnt="0"/>
      <dgm:spPr/>
    </dgm:pt>
    <dgm:pt modelId="{BBC5A0E2-0EE2-4CDC-88CF-A7F346B8F1E4}" type="pres">
      <dgm:prSet presAssocID="{EB457E22-3372-4FF5-BF56-2623CC2058A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346C50F-0EFF-45D5-AB3D-2B6A7259AF04}" srcId="{760D5756-EF81-455A-AD03-14ED2452876F}" destId="{EB457E22-3372-4FF5-BF56-2623CC2058A5}" srcOrd="1" destOrd="0" parTransId="{105CEB15-0DA8-4C23-9E83-CDC665325167}" sibTransId="{C4CDDBDC-4FFC-4BB6-A861-1B2E7F27B092}"/>
    <dgm:cxn modelId="{FD77B41B-CFD9-403E-B2B2-728C3BBF8311}" srcId="{760D5756-EF81-455A-AD03-14ED2452876F}" destId="{7F3E3B40-39B7-4E51-9937-ADFD817863E0}" srcOrd="0" destOrd="0" parTransId="{9F3B2E3A-E9C9-4319-81A5-4DCD3E2F85B4}" sibTransId="{8D273944-DAAC-4D68-AAA4-18D3E30E26BB}"/>
    <dgm:cxn modelId="{B0AD1D5A-39AB-4281-B2AD-180250D53847}" type="presOf" srcId="{760D5756-EF81-455A-AD03-14ED2452876F}" destId="{4AC88874-A7B3-4773-81E5-402DDD5E9DF5}" srcOrd="0" destOrd="0" presId="urn:microsoft.com/office/officeart/2018/2/layout/IconVerticalSolidList"/>
    <dgm:cxn modelId="{4B2E6B82-7C9C-4E8D-B5AF-ED5FE0BFB9D1}" type="presOf" srcId="{7F3E3B40-39B7-4E51-9937-ADFD817863E0}" destId="{3C060E12-EDD3-42B6-8EF4-F577159B1190}" srcOrd="0" destOrd="0" presId="urn:microsoft.com/office/officeart/2018/2/layout/IconVerticalSolidList"/>
    <dgm:cxn modelId="{7206F3D0-0FC0-4448-A7A1-2A82892B149A}" type="presOf" srcId="{EB457E22-3372-4FF5-BF56-2623CC2058A5}" destId="{BBC5A0E2-0EE2-4CDC-88CF-A7F346B8F1E4}" srcOrd="0" destOrd="0" presId="urn:microsoft.com/office/officeart/2018/2/layout/IconVerticalSolidList"/>
    <dgm:cxn modelId="{6EBCB65A-6FBA-4F5E-9E29-B9857456DE21}" type="presParOf" srcId="{4AC88874-A7B3-4773-81E5-402DDD5E9DF5}" destId="{CC389306-F319-4C04-A50E-25AE6FA1F93B}" srcOrd="0" destOrd="0" presId="urn:microsoft.com/office/officeart/2018/2/layout/IconVerticalSolidList"/>
    <dgm:cxn modelId="{27B10613-BE98-4956-9ACD-47A166836AE7}" type="presParOf" srcId="{CC389306-F319-4C04-A50E-25AE6FA1F93B}" destId="{5F2DFBD8-9FB2-4C87-B9E2-6EAFE17395A7}" srcOrd="0" destOrd="0" presId="urn:microsoft.com/office/officeart/2018/2/layout/IconVerticalSolidList"/>
    <dgm:cxn modelId="{7348D09A-F388-47F7-8C1D-5D078CE8F39A}" type="presParOf" srcId="{CC389306-F319-4C04-A50E-25AE6FA1F93B}" destId="{BB4E8826-D310-434F-9FB7-86F0287A3659}" srcOrd="1" destOrd="0" presId="urn:microsoft.com/office/officeart/2018/2/layout/IconVerticalSolidList"/>
    <dgm:cxn modelId="{299F18D3-0E77-40B9-A05E-937A59B488F9}" type="presParOf" srcId="{CC389306-F319-4C04-A50E-25AE6FA1F93B}" destId="{4CE06E3E-9E81-40F5-95FD-A05E6E991DB8}" srcOrd="2" destOrd="0" presId="urn:microsoft.com/office/officeart/2018/2/layout/IconVerticalSolidList"/>
    <dgm:cxn modelId="{537A4ABE-4FBB-48B8-B4D3-67634C97B0CE}" type="presParOf" srcId="{CC389306-F319-4C04-A50E-25AE6FA1F93B}" destId="{3C060E12-EDD3-42B6-8EF4-F577159B1190}" srcOrd="3" destOrd="0" presId="urn:microsoft.com/office/officeart/2018/2/layout/IconVerticalSolidList"/>
    <dgm:cxn modelId="{6E6CC666-5FA7-45A6-A618-4711133C0CD1}" type="presParOf" srcId="{4AC88874-A7B3-4773-81E5-402DDD5E9DF5}" destId="{D2F0D66C-393C-4D29-93E3-8B427814CB81}" srcOrd="1" destOrd="0" presId="urn:microsoft.com/office/officeart/2018/2/layout/IconVerticalSolidList"/>
    <dgm:cxn modelId="{2860D3DB-52B9-46FC-9302-FEC58F7D0559}" type="presParOf" srcId="{4AC88874-A7B3-4773-81E5-402DDD5E9DF5}" destId="{132BCC60-957D-4EC4-9C0D-2553EA092255}" srcOrd="2" destOrd="0" presId="urn:microsoft.com/office/officeart/2018/2/layout/IconVerticalSolidList"/>
    <dgm:cxn modelId="{4E0E5183-9E2E-4AE8-ACA5-E851EF69F612}" type="presParOf" srcId="{132BCC60-957D-4EC4-9C0D-2553EA092255}" destId="{6E9931F2-FB50-4930-83F4-3BA3E9674D49}" srcOrd="0" destOrd="0" presId="urn:microsoft.com/office/officeart/2018/2/layout/IconVerticalSolidList"/>
    <dgm:cxn modelId="{E7B9B4FE-7789-45E8-9DE5-066790F9F6D6}" type="presParOf" srcId="{132BCC60-957D-4EC4-9C0D-2553EA092255}" destId="{73EDC83E-867C-4943-9158-76A876E9F66C}" srcOrd="1" destOrd="0" presId="urn:microsoft.com/office/officeart/2018/2/layout/IconVerticalSolidList"/>
    <dgm:cxn modelId="{12347D3A-3715-4A4C-9390-6162F46CA67A}" type="presParOf" srcId="{132BCC60-957D-4EC4-9C0D-2553EA092255}" destId="{D43864E2-2AC2-4E51-9853-F47630233876}" srcOrd="2" destOrd="0" presId="urn:microsoft.com/office/officeart/2018/2/layout/IconVerticalSolidList"/>
    <dgm:cxn modelId="{7CB19C14-C8F3-4566-8230-5EEDB79F8FC8}" type="presParOf" srcId="{132BCC60-957D-4EC4-9C0D-2553EA092255}" destId="{BBC5A0E2-0EE2-4CDC-88CF-A7F346B8F1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DFBD8-9FB2-4C87-B9E2-6EAFE17395A7}">
      <dsp:nvSpPr>
        <dsp:cNvPr id="0" name=""/>
        <dsp:cNvSpPr/>
      </dsp:nvSpPr>
      <dsp:spPr>
        <a:xfrm>
          <a:off x="0" y="578684"/>
          <a:ext cx="9906000" cy="1068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E8826-D310-434F-9FB7-86F0287A3659}">
      <dsp:nvSpPr>
        <dsp:cNvPr id="0" name=""/>
        <dsp:cNvSpPr/>
      </dsp:nvSpPr>
      <dsp:spPr>
        <a:xfrm>
          <a:off x="323172" y="819060"/>
          <a:ext cx="587586" cy="587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60E12-EDD3-42B6-8EF4-F577159B1190}">
      <dsp:nvSpPr>
        <dsp:cNvPr id="0" name=""/>
        <dsp:cNvSpPr/>
      </dsp:nvSpPr>
      <dsp:spPr>
        <a:xfrm>
          <a:off x="1233932" y="578684"/>
          <a:ext cx="8672067" cy="106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6" tIns="113066" rIns="113066" bIns="11306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core idea is to develop an application that allows users to input their dietary restrictions (such as gluten-free, vegan, low-carb, nut-free, etc.) and preferences.</a:t>
          </a:r>
        </a:p>
      </dsp:txBody>
      <dsp:txXfrm>
        <a:off x="1233932" y="578684"/>
        <a:ext cx="8672067" cy="1068339"/>
      </dsp:txXfrm>
    </dsp:sp>
    <dsp:sp modelId="{6E9931F2-FB50-4930-83F4-3BA3E9674D49}">
      <dsp:nvSpPr>
        <dsp:cNvPr id="0" name=""/>
        <dsp:cNvSpPr/>
      </dsp:nvSpPr>
      <dsp:spPr>
        <a:xfrm>
          <a:off x="0" y="1914108"/>
          <a:ext cx="9906000" cy="1068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DC83E-867C-4943-9158-76A876E9F66C}">
      <dsp:nvSpPr>
        <dsp:cNvPr id="0" name=""/>
        <dsp:cNvSpPr/>
      </dsp:nvSpPr>
      <dsp:spPr>
        <a:xfrm>
          <a:off x="323172" y="2154485"/>
          <a:ext cx="587586" cy="587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5A0E2-0EE2-4CDC-88CF-A7F346B8F1E4}">
      <dsp:nvSpPr>
        <dsp:cNvPr id="0" name=""/>
        <dsp:cNvSpPr/>
      </dsp:nvSpPr>
      <dsp:spPr>
        <a:xfrm>
          <a:off x="1233932" y="1914108"/>
          <a:ext cx="8672067" cy="106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6" tIns="113066" rIns="113066" bIns="11306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Based on the inputs, the app will search and present a list of recipes that meet these criteria. </a:t>
          </a:r>
        </a:p>
      </dsp:txBody>
      <dsp:txXfrm>
        <a:off x="1233932" y="1914108"/>
        <a:ext cx="8672067" cy="1068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4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0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7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6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3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6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6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2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6" r:id="rId6"/>
    <p:sldLayoutId id="2147483741" r:id="rId7"/>
    <p:sldLayoutId id="2147483742" r:id="rId8"/>
    <p:sldLayoutId id="2147483743" r:id="rId9"/>
    <p:sldLayoutId id="2147483745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049C8-1FD5-81FC-2DA1-0AD7F4F50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3" b="10978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5DC3B-92F1-02E9-FCEB-7863518EF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557838" cy="2785257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SmartChoice</a:t>
            </a:r>
            <a:r>
              <a:rPr lang="en-US" dirty="0">
                <a:solidFill>
                  <a:srgbClr val="FFFFFF"/>
                </a:solidFill>
              </a:rPr>
              <a:t> Recipes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1100" dirty="0">
                <a:solidFill>
                  <a:srgbClr val="FFFFFF"/>
                </a:solidFill>
              </a:rPr>
              <a:t>An app that generates healthy recipe options based on dietary restrictions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BE38B-ED2B-4E42-59D7-3CD72EBF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4260272" cy="1728728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Coder: Jordyn Fleming</a:t>
            </a:r>
          </a:p>
          <a:p>
            <a:r>
              <a:rPr lang="en-US" sz="1600" dirty="0">
                <a:solidFill>
                  <a:srgbClr val="FFFFFF"/>
                </a:solidFill>
              </a:rPr>
              <a:t>https://</a:t>
            </a:r>
            <a:r>
              <a:rPr lang="en-US" sz="1600" dirty="0" err="1">
                <a:solidFill>
                  <a:srgbClr val="FFFFFF"/>
                </a:solidFill>
              </a:rPr>
              <a:t>github.com</a:t>
            </a:r>
            <a:r>
              <a:rPr lang="en-US" sz="1600" dirty="0">
                <a:solidFill>
                  <a:srgbClr val="FFFFFF"/>
                </a:solidFill>
              </a:rPr>
              <a:t>/</a:t>
            </a:r>
            <a:r>
              <a:rPr lang="en-US" sz="1600" dirty="0" err="1">
                <a:solidFill>
                  <a:srgbClr val="FFFFFF"/>
                </a:solidFill>
              </a:rPr>
              <a:t>ksu-hmi</a:t>
            </a:r>
            <a:r>
              <a:rPr lang="en-US" sz="1600" dirty="0">
                <a:solidFill>
                  <a:srgbClr val="FFFFFF"/>
                </a:solidFill>
              </a:rPr>
              <a:t>/</a:t>
            </a:r>
            <a:r>
              <a:rPr lang="en-US" sz="1600" dirty="0" err="1">
                <a:solidFill>
                  <a:srgbClr val="FFFFFF"/>
                </a:solidFill>
              </a:rPr>
              <a:t>pythonproject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051C4-1B39-F2B4-57BA-F24DD23A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What Is the Big Idea?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825107-3ADA-F9A5-2981-D09D4F3B6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141657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98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67A24-C565-DBD9-E18A-012F0AB1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What was Used?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C530948-07CB-D9EB-62AC-92794C60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837" y="2177940"/>
            <a:ext cx="9760638" cy="366224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The link below is a beginner friendly Python tutorial I used to help with </a:t>
            </a:r>
            <a:r>
              <a:rPr lang="en-US" dirty="0" err="1"/>
              <a:t>SmartChoice</a:t>
            </a:r>
            <a:r>
              <a:rPr lang="en-US" dirty="0"/>
              <a:t> Recipes generator using </a:t>
            </a:r>
            <a:r>
              <a:rPr lang="en-US" dirty="0" err="1"/>
              <a:t>Tkinter</a:t>
            </a:r>
            <a:r>
              <a:rPr lang="en-US" dirty="0"/>
              <a:t> and </a:t>
            </a:r>
            <a:r>
              <a:rPr lang="en-US" dirty="0" err="1"/>
              <a:t>Edamam</a:t>
            </a:r>
            <a:r>
              <a:rPr lang="en-US" dirty="0"/>
              <a:t> API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https://</a:t>
            </a:r>
            <a:r>
              <a:rPr lang="en-US" dirty="0" err="1">
                <a:solidFill>
                  <a:srgbClr val="00B050"/>
                </a:solidFill>
              </a:rPr>
              <a:t>www.youtube.com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watch?v</a:t>
            </a:r>
            <a:r>
              <a:rPr lang="en-US" dirty="0">
                <a:solidFill>
                  <a:srgbClr val="00B050"/>
                </a:solidFill>
              </a:rPr>
              <a:t>=bmt1x_Mjg-s</a:t>
            </a:r>
          </a:p>
          <a:p>
            <a:pPr algn="ctr"/>
            <a:r>
              <a:rPr lang="en-US" dirty="0"/>
              <a:t>A source/code is below that helped guide me through this project </a:t>
            </a:r>
            <a:r>
              <a:rPr lang="en-US" dirty="0">
                <a:solidFill>
                  <a:srgbClr val="00B050"/>
                </a:solidFill>
              </a:rPr>
              <a:t>https://</a:t>
            </a:r>
            <a:r>
              <a:rPr lang="en-US" dirty="0" err="1">
                <a:solidFill>
                  <a:srgbClr val="00B050"/>
                </a:solidFill>
              </a:rPr>
              <a:t>github.com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itohan-uk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MySWEspace</a:t>
            </a:r>
            <a:r>
              <a:rPr lang="en-US" dirty="0">
                <a:solidFill>
                  <a:srgbClr val="00B050"/>
                </a:solidFill>
              </a:rPr>
              <a:t>/blob/master/</a:t>
            </a:r>
            <a:r>
              <a:rPr lang="en-US" dirty="0" err="1">
                <a:solidFill>
                  <a:srgbClr val="00B050"/>
                </a:solidFill>
              </a:rPr>
              <a:t>recipeApp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recipeApp.py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4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B62A-D435-9EB5-35B0-7D9D186F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BD0A-CAF8-C487-E67E-20EAFEBA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Roadblocks:</a:t>
            </a:r>
          </a:p>
          <a:p>
            <a:r>
              <a:rPr lang="en-US" dirty="0"/>
              <a:t>Difficult to find sources/codes that aligned with my project idea</a:t>
            </a:r>
          </a:p>
          <a:p>
            <a:r>
              <a:rPr lang="en-US" dirty="0"/>
              <a:t>Installing packages (pillow, </a:t>
            </a:r>
            <a:r>
              <a:rPr lang="en-US" dirty="0" err="1"/>
              <a:t>py-edamam</a:t>
            </a:r>
            <a:r>
              <a:rPr lang="en-US" dirty="0"/>
              <a:t>, requests)</a:t>
            </a:r>
          </a:p>
          <a:p>
            <a:r>
              <a:rPr lang="en-US" dirty="0">
                <a:solidFill>
                  <a:srgbClr val="00B050"/>
                </a:solidFill>
              </a:rPr>
              <a:t>Changes Made:</a:t>
            </a:r>
            <a:endParaRPr lang="en-US" dirty="0"/>
          </a:p>
          <a:p>
            <a:r>
              <a:rPr lang="en-US" dirty="0"/>
              <a:t>Removed </a:t>
            </a:r>
            <a:r>
              <a:rPr lang="en-US" dirty="0" err="1"/>
              <a:t>playsound</a:t>
            </a:r>
            <a:r>
              <a:rPr lang="en-US" dirty="0"/>
              <a:t> from original code source</a:t>
            </a:r>
          </a:p>
          <a:p>
            <a:r>
              <a:rPr lang="en-US" dirty="0"/>
              <a:t>Additional search options for dietary restrictions</a:t>
            </a:r>
          </a:p>
        </p:txBody>
      </p:sp>
    </p:spTree>
    <p:extLst>
      <p:ext uri="{BB962C8B-B14F-4D97-AF65-F5344CB8AC3E}">
        <p14:creationId xmlns:p14="http://schemas.microsoft.com/office/powerpoint/2010/main" val="405109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507FF4-5CFE-21FD-E34F-DFE028950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000"/>
          <a:stretch/>
        </p:blipFill>
        <p:spPr>
          <a:xfrm>
            <a:off x="-322353" y="-383073"/>
            <a:ext cx="12873018" cy="724107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0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4D6D9-A22C-97B8-262E-21AA285A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>
            <a:normAutofit/>
          </a:bodyPr>
          <a:lstStyle/>
          <a:p>
            <a:r>
              <a:rPr lang="en-US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603F-F783-3C44-1A6E-0AEA878BC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6972301" cy="35244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Advanced Search Options:</a:t>
            </a:r>
          </a:p>
          <a:p>
            <a:pPr>
              <a:lnSpc>
                <a:spcPct val="110000"/>
              </a:lnSpc>
            </a:pPr>
            <a:r>
              <a:rPr lang="en-US" sz="1700"/>
              <a:t>Including additional search filters like meal type (breakfast, lunch, and dinner)</a:t>
            </a:r>
          </a:p>
          <a:p>
            <a:pPr>
              <a:lnSpc>
                <a:spcPct val="110000"/>
              </a:lnSpc>
            </a:pPr>
            <a:r>
              <a:rPr lang="en-US" sz="1700"/>
              <a:t>Allow users to exclude certain ingredients from their search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Shopping List Generator</a:t>
            </a:r>
          </a:p>
          <a:p>
            <a:pPr>
              <a:lnSpc>
                <a:spcPct val="110000"/>
              </a:lnSpc>
            </a:pPr>
            <a:r>
              <a:rPr lang="en-US" sz="1700"/>
              <a:t>Add a feature to generate a shopping list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Health and Nutritional Information:</a:t>
            </a:r>
          </a:p>
          <a:p>
            <a:pPr>
              <a:lnSpc>
                <a:spcPct val="110000"/>
              </a:lnSpc>
            </a:pPr>
            <a:r>
              <a:rPr lang="en-US" sz="1700"/>
              <a:t>Provide additional health and nutritional information, possibly linking ingredients to health benefits or risks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63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E5A14-C62E-2CA3-E283-872B1605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6746966" cy="2681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/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8024022A-6A9A-87A9-D751-6BE2A0962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0234" y="3543795"/>
            <a:ext cx="1640019" cy="16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4064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263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Walbaum Display</vt:lpstr>
      <vt:lpstr>RegattaVTI</vt:lpstr>
      <vt:lpstr>SmartChoice Recipes  An app that generates healthy recipe options based on dietary restrictions</vt:lpstr>
      <vt:lpstr>What Is the Big Idea?</vt:lpstr>
      <vt:lpstr>What was Used?</vt:lpstr>
      <vt:lpstr>Project Development</vt:lpstr>
      <vt:lpstr>PowerPoint Presentation</vt:lpstr>
      <vt:lpstr>Next Steps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SmartChoice Recipes  An app that generates healthy recipe options based on dietary restrictions</dc:title>
  <dc:creator>Jordyn Fleming</dc:creator>
  <cp:lastModifiedBy>Jordyn Fleming</cp:lastModifiedBy>
  <cp:revision>2</cp:revision>
  <dcterms:created xsi:type="dcterms:W3CDTF">2023-11-29T02:43:05Z</dcterms:created>
  <dcterms:modified xsi:type="dcterms:W3CDTF">2023-12-09T03:34:46Z</dcterms:modified>
</cp:coreProperties>
</file>