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7EA34-D456-4436-81D9-28E010A026D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28A64-7D71-4C37-B92A-DF340663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1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1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94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-Feature-Prioritization-Dash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86A73-1E01-F481-5606-147EADAE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932" y="1186382"/>
            <a:ext cx="3324820" cy="2682240"/>
          </a:xfrm>
        </p:spPr>
        <p:txBody>
          <a:bodyPr anchor="b">
            <a:normAutofit/>
          </a:bodyPr>
          <a:lstStyle/>
          <a:p>
            <a:r>
              <a:rPr lang="en-US" sz="4100" dirty="0"/>
              <a:t>Feature Prioritization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060CE-04E7-2044-AB98-B2FE8559C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9931" y="4157886"/>
            <a:ext cx="3324821" cy="1261817"/>
          </a:xfrm>
        </p:spPr>
        <p:txBody>
          <a:bodyPr anchor="t">
            <a:normAutofit/>
          </a:bodyPr>
          <a:lstStyle/>
          <a:p>
            <a:r>
              <a:rPr lang="en-US" dirty="0"/>
              <a:t>Damian A. Senquiz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35193C7-98C0-0C48-3F71-437A9A9F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759633"/>
            <a:ext cx="6881991" cy="399155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BB1BB9-3A33-A4FE-BCA4-9B8E75C7E649}"/>
              </a:ext>
            </a:extLst>
          </p:cNvPr>
          <p:cNvSpPr txBox="1"/>
          <p:nvPr/>
        </p:nvSpPr>
        <p:spPr>
          <a:xfrm>
            <a:off x="616952" y="279652"/>
            <a:ext cx="693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This dashboard uses the </a:t>
            </a:r>
            <a:r>
              <a:rPr lang="en-US" dirty="0" err="1"/>
              <a:t>MoSCoW</a:t>
            </a:r>
            <a:r>
              <a:rPr lang="en-US" dirty="0"/>
              <a:t> prioritization method, allowing users to add tasks to lists, move tasks between them, and delete tasks to help effectively prioritize features!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BE081-D7B5-D705-0164-EA475D35AC5D}"/>
              </a:ext>
            </a:extLst>
          </p:cNvPr>
          <p:cNvSpPr txBox="1"/>
          <p:nvPr/>
        </p:nvSpPr>
        <p:spPr>
          <a:xfrm>
            <a:off x="8159931" y="4721702"/>
            <a:ext cx="33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GitHub Repository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33259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Grandview Display</vt:lpstr>
      <vt:lpstr>DashVTI</vt:lpstr>
      <vt:lpstr>Feature Prioritization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Senquiz</dc:creator>
  <cp:lastModifiedBy>Damian Senquiz</cp:lastModifiedBy>
  <cp:revision>1</cp:revision>
  <dcterms:created xsi:type="dcterms:W3CDTF">2025-04-22T01:03:07Z</dcterms:created>
  <dcterms:modified xsi:type="dcterms:W3CDTF">2025-04-22T01:14:31Z</dcterms:modified>
</cp:coreProperties>
</file>