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6" r:id="rId2"/>
    <p:sldId id="263" r:id="rId3"/>
    <p:sldId id="265" r:id="rId4"/>
    <p:sldId id="260" r:id="rId5"/>
    <p:sldId id="261" r:id="rId6"/>
    <p:sldId id="262" r:id="rId7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1" autoAdjust="0"/>
    <p:restoredTop sz="92955" autoAdjust="0"/>
  </p:normalViewPr>
  <p:slideViewPr>
    <p:cSldViewPr>
      <p:cViewPr varScale="1">
        <p:scale>
          <a:sx n="66" d="100"/>
          <a:sy n="66" d="100"/>
        </p:scale>
        <p:origin x="-20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E7D018D-748F-47BF-843A-40349A141CAC}" type="datetimeFigureOut">
              <a:rPr lang="en-US" smtClean="0"/>
              <a:pPr/>
              <a:t>11/29/18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04AC5213-BACC-41AB-9B61-B40CF6C529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02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3E9B8FB-2ABD-42C9-A6DA-A6789EAF441D}" type="datetimeFigureOut">
              <a:rPr lang="en-US" smtClean="0"/>
              <a:pPr/>
              <a:t>11/29/18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E2A7042-DEED-4AA1-9E89-4A16B2572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6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FontTx/>
              <a:buNone/>
              <a:defRPr lang="en-US" sz="4800" baseline="0" dirty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11/29/18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date or details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11/29/18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11/29/18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11/29/18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11/29/18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>
              <a:buFontTx/>
              <a:buNone/>
              <a:defRPr sz="2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11/29/18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Portrait with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11/29/18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11/29/18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andscape with 3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11/29/18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Drag picture to placeholder or click icon to add</a:t>
            </a:r>
            <a:endParaRPr lang="en-US" sz="2400" i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11/29/18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Drag picture to placeholder or click icon to add</a:t>
            </a:r>
            <a:endParaRPr lang="en-US" sz="2400" i="0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Drag picture to placeholder or click icon to add</a:t>
            </a:r>
            <a:endParaRPr lang="en-US" sz="2400" i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11/29/18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>
              <a:buFontTx/>
              <a:buNone/>
              <a:defRPr sz="2400" i="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11/29/18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11/29/18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11/29/18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11/29/18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 to add full page picture</a:t>
            </a:r>
            <a:endParaRPr lang="en-US" i="0" baseline="0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11/29/18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>
              <a:buFontTx/>
              <a:buNone/>
              <a:defRPr sz="1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>
              <a:buFontTx/>
              <a:buNone/>
              <a:defRPr sz="3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11/29/18</a:t>
            </a:fld>
            <a:endParaRPr lang="en-US" dirty="0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11/29/18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11/29/18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11/29/18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11/29/18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11/29/18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j0178459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6255" r="6255"/>
          <a:stretch>
            <a:fillRect/>
          </a:stretch>
        </p:blipFill>
        <p:spPr/>
      </p:pic>
      <p:sp>
        <p:nvSpPr>
          <p:cNvPr id="7" name="Rectangle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Contemporary Photo Album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556" b="2556"/>
          <a:stretch>
            <a:fillRect/>
          </a:stretch>
        </p:blipFill>
        <p:spPr>
          <a:xfrm>
            <a:off x="304800" y="228600"/>
            <a:ext cx="4754563" cy="63246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This photo album contains sample pages to get you started.</a:t>
            </a:r>
          </a:p>
          <a:p>
            <a:endParaRPr lang="en-US" dirty="0"/>
          </a:p>
          <a:p>
            <a:r>
              <a:rPr lang="en-US" dirty="0"/>
              <a:t>To add your own pages, click the </a:t>
            </a:r>
            <a:r>
              <a:rPr lang="en-US" b="1" dirty="0"/>
              <a:t>Home</a:t>
            </a:r>
            <a:r>
              <a:rPr lang="en-US" dirty="0"/>
              <a:t> tab, and then click </a:t>
            </a:r>
            <a:r>
              <a:rPr lang="en-US" b="1" dirty="0"/>
              <a:t>New Slide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>
            <a:extLst/>
          </a:lstStyle>
          <a:p>
            <a:r>
              <a:rPr lang="en-US" dirty="0"/>
              <a:t>Choose a layout…</a:t>
            </a:r>
          </a:p>
        </p:txBody>
      </p:sp>
      <p:pic>
        <p:nvPicPr>
          <p:cNvPr id="10" name="j0341658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t="16826" b="16826"/>
          <a:stretch>
            <a:fillRect/>
          </a:stretch>
        </p:blipFill>
        <p:spPr>
          <a:xfrm>
            <a:off x="434975" y="2146300"/>
            <a:ext cx="2362200" cy="21971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18" name="crop_j0175548.png"/>
          <p:cNvPicPr>
            <a:picLocks noGrp="1" noChangeAspect="1"/>
          </p:cNvPicPr>
          <p:nvPr>
            <p:ph type="pic" sz="quarter" idx="18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9495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pic>
        <p:nvPicPr>
          <p:cNvPr id="9" name="j0321087.jpg"/>
          <p:cNvPicPr>
            <a:picLocks noGrp="1" noChangeAspect="1"/>
          </p:cNvPicPr>
          <p:nvPr>
            <p:ph type="pic" sz="quarter" idx="19"/>
          </p:nvPr>
        </p:nvPicPr>
        <p:blipFill>
          <a:blip r:embed="rId5" cstate="print"/>
          <a:srcRect l="14333" r="14333"/>
          <a:stretch>
            <a:fillRect/>
          </a:stretch>
        </p:blipFill>
        <p:spPr>
          <a:xfrm>
            <a:off x="5311775" y="2133600"/>
            <a:ext cx="2209800" cy="22098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…then click the placeholders to add your own pictures and captions.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duotone>
              <a:srgbClr val="000000"/>
              <a:schemeClr val="accent5"/>
            </a:duotone>
          </a:blip>
          <a:srcRect t="2556" b="2556"/>
          <a:stretch>
            <a:fillRect/>
          </a:stretch>
        </p:blipFill>
        <p:spPr>
          <a:xfrm>
            <a:off x="304800" y="228600"/>
            <a:ext cx="4754563" cy="63246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Click a picture, and then click the </a:t>
            </a:r>
            <a:r>
              <a:rPr lang="en-US" b="1" dirty="0"/>
              <a:t>Format</a:t>
            </a:r>
            <a:r>
              <a:rPr lang="en-US" dirty="0"/>
              <a:t> </a:t>
            </a:r>
            <a:r>
              <a:rPr lang="en-US" b="1" dirty="0"/>
              <a:t>Picture</a:t>
            </a:r>
            <a:r>
              <a:rPr lang="en-US" dirty="0"/>
              <a:t> tab to create your own frames and make picture corrections such as adjusting contrast and brightness or cropping the picture for just the right look.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228600" y="4343400"/>
            <a:ext cx="2590800" cy="1295400"/>
          </a:xfrm>
        </p:spPr>
        <p:txBody>
          <a:bodyPr/>
          <a:lstStyle>
            <a:extLst/>
          </a:lstStyle>
          <a:p>
            <a:r>
              <a:rPr lang="en-US" dirty="0"/>
              <a:t>Picture </a:t>
            </a:r>
            <a:r>
              <a:rPr lang="en-US" dirty="0" smtClean="0"/>
              <a:t>Styles </a:t>
            </a:r>
            <a:r>
              <a:rPr lang="en-US" dirty="0"/>
              <a:t>give you great looking “frames” in a single click.</a:t>
            </a: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>
            <a:off x="228600" y="723900"/>
            <a:ext cx="2400300" cy="32004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 w="0" h="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j0175361.jpg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/>
          <a:srcRect l="5333" r="5333"/>
          <a:stretch>
            <a:fillRect/>
          </a:stretch>
        </p:blipFill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6" name="j0321087.jpg"/>
          <p:cNvPicPr>
            <a:picLocks noGrp="1" noChangeAspect="1"/>
          </p:cNvPicPr>
          <p:nvPr>
            <p:ph type="pic" sz="quarter" idx="26"/>
          </p:nvPr>
        </p:nvPicPr>
        <p:blipFill>
          <a:blip r:embed="rId4" cstate="print"/>
          <a:srcRect l="26367" r="26367"/>
          <a:stretch>
            <a:fillRect/>
          </a:stretch>
        </p:blipFill>
        <p:spPr>
          <a:xfrm>
            <a:off x="228600" y="2286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8" name="j0321101.jpg"/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/>
          <a:srcRect l="3556" r="3556"/>
          <a:stretch>
            <a:fillRect/>
          </a:stretch>
        </p:blipFill>
        <p:spPr>
          <a:xfrm>
            <a:off x="228600" y="3429000"/>
            <a:ext cx="20701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2" name="j0321097.jpg"/>
          <p:cNvPicPr>
            <a:picLocks noGrp="1" noChangeAspect="1"/>
          </p:cNvPicPr>
          <p:nvPr>
            <p:ph type="pic" sz="quarter" idx="28"/>
          </p:nvPr>
        </p:nvPicPr>
        <p:blipFill>
          <a:blip r:embed="rId6" cstate="print"/>
          <a:srcRect l="2444" r="2444"/>
          <a:stretch>
            <a:fillRect/>
          </a:stretch>
        </p:blipFill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  <p:pic>
        <p:nvPicPr>
          <p:cNvPr id="15" name="j0321089.jpg"/>
          <p:cNvPicPr>
            <a:picLocks noGrp="1" noChangeAspect="1"/>
          </p:cNvPicPr>
          <p:nvPr>
            <p:ph type="pic" sz="quarter" idx="27"/>
          </p:nvPr>
        </p:nvPicPr>
        <p:blipFill>
          <a:blip r:embed="rId7" cstate="print"/>
          <a:srcRect l="2444" r="2444"/>
          <a:stretch>
            <a:fillRect/>
          </a:stretch>
        </p:blipFill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>
            <a:outerShdw blurRad="50800" algn="tl" rotWithShape="0">
              <a:srgbClr val="000000">
                <a:alpha val="64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Contemporary Photo Album.potx</Template>
  <TotalTime>0</TotalTime>
  <Words>104</Words>
  <Application>Microsoft Macintosh PowerPoint</Application>
  <PresentationFormat>On-screen Show (4:3)</PresentationFormat>
  <Paragraphs>14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Contemporary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2010-02-01T21:31:06Z</dcterms:created>
  <dcterms:modified xsi:type="dcterms:W3CDTF">2018-11-29T14:30:36Z</dcterms:modified>
</cp:coreProperties>
</file>